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6"/>
  </p:notes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  <p:sldId id="265" r:id="rId9"/>
    <p:sldId id="266" r:id="rId10"/>
    <p:sldId id="267" r:id="rId11"/>
    <p:sldId id="271" r:id="rId12"/>
    <p:sldId id="268" r:id="rId13"/>
    <p:sldId id="269" r:id="rId14"/>
    <p:sldId id="270" r:id="rId15"/>
  </p:sldIdLst>
  <p:sldSz cx="9144000" cy="5143500" type="screen16x9"/>
  <p:notesSz cx="6858000" cy="9144000"/>
  <p:embeddedFontLst>
    <p:embeddedFont>
      <p:font typeface="Nanum Gothic" panose="020B0604020202020204" charset="-127"/>
      <p:regular r:id="rId17"/>
      <p:bold r:id="rId18"/>
    </p:embeddedFont>
    <p:embeddedFont>
      <p:font typeface="Baguet Script" panose="00000500000000000000" pitchFamily="2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erriweather" panose="00000500000000000000" pitchFamily="2" charset="0"/>
      <p:regular r:id="rId24"/>
      <p:bold r:id="rId25"/>
      <p:italic r:id="rId26"/>
      <p:boldItalic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Montserrat ExtraBold" panose="00000900000000000000" pitchFamily="2" charset="0"/>
      <p:bold r:id="rId32"/>
      <p:boldItalic r:id="rId33"/>
    </p:embeddedFont>
    <p:embeddedFont>
      <p:font typeface="Nunito" pitchFamily="2" charset="0"/>
      <p:regular r:id="rId34"/>
      <p:bold r:id="rId35"/>
      <p:italic r:id="rId36"/>
      <p:boldItalic r:id="rId37"/>
    </p:embeddedFont>
    <p:embeddedFont>
      <p:font typeface="Nunito Medium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21038A-2F87-4A98-9E1F-004F925E89C4}">
  <a:tblStyle styleId="{3921038A-2F87-4A98-9E1F-004F925E89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26" autoAdjust="0"/>
  </p:normalViewPr>
  <p:slideViewPr>
    <p:cSldViewPr snapToGrid="0">
      <p:cViewPr varScale="1">
        <p:scale>
          <a:sx n="109" d="100"/>
          <a:sy n="109" d="100"/>
        </p:scale>
        <p:origin x="63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3a4aff8b98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3a4aff8b98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675c7cf38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675c7cf38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485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675c7cf38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675c7cf38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132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675c7cf38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675c7cf38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36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55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a4aff8ab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a4aff8ab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bee41f1aa_0_27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bee41f1aa_0_27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675c7cf38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675c7cf38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a4aff8b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3a4aff8b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a8596d4f5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1a8596d4f5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3a4aff8b98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3a4aff8b98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3a4aff8b98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3a4aff8b98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2ddc63ab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2ddc63ab0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75300" y="829149"/>
            <a:ext cx="6593400" cy="17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6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80100" y="2759713"/>
            <a:ext cx="4183800" cy="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 i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2" name="Google Shape;284;p40">
            <a:extLst>
              <a:ext uri="{FF2B5EF4-FFF2-40B4-BE49-F238E27FC236}">
                <a16:creationId xmlns:a16="http://schemas.microsoft.com/office/drawing/2014/main" id="{BF66DFC5-93F8-7864-61F5-B3622C0E8BBA}"/>
              </a:ext>
            </a:extLst>
          </p:cNvPr>
          <p:cNvGrpSpPr/>
          <p:nvPr userDrawn="1"/>
        </p:nvGrpSpPr>
        <p:grpSpPr>
          <a:xfrm>
            <a:off x="-591505" y="-254982"/>
            <a:ext cx="4596223" cy="2142865"/>
            <a:chOff x="-582025" y="-217309"/>
            <a:chExt cx="4596223" cy="2142865"/>
          </a:xfrm>
        </p:grpSpPr>
        <p:sp>
          <p:nvSpPr>
            <p:cNvPr id="3" name="Google Shape;285;p40">
              <a:extLst>
                <a:ext uri="{FF2B5EF4-FFF2-40B4-BE49-F238E27FC236}">
                  <a16:creationId xmlns:a16="http://schemas.microsoft.com/office/drawing/2014/main" id="{0F238D08-D5C1-9442-8390-0D586463A108}"/>
                </a:ext>
              </a:extLst>
            </p:cNvPr>
            <p:cNvSpPr/>
            <p:nvPr/>
          </p:nvSpPr>
          <p:spPr>
            <a:xfrm rot="10800000">
              <a:off x="-582025" y="-204938"/>
              <a:ext cx="4596223" cy="2130494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6;p40">
              <a:extLst>
                <a:ext uri="{FF2B5EF4-FFF2-40B4-BE49-F238E27FC236}">
                  <a16:creationId xmlns:a16="http://schemas.microsoft.com/office/drawing/2014/main" id="{3A402FA5-1F99-6620-4217-CDB1C00A0862}"/>
                </a:ext>
              </a:extLst>
            </p:cNvPr>
            <p:cNvSpPr/>
            <p:nvPr/>
          </p:nvSpPr>
          <p:spPr>
            <a:xfrm rot="10800000">
              <a:off x="-430480" y="-217309"/>
              <a:ext cx="4016710" cy="1777647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299;p40">
            <a:extLst>
              <a:ext uri="{FF2B5EF4-FFF2-40B4-BE49-F238E27FC236}">
                <a16:creationId xmlns:a16="http://schemas.microsoft.com/office/drawing/2014/main" id="{A6418675-5746-3FC9-4641-C7D8566C30CD}"/>
              </a:ext>
            </a:extLst>
          </p:cNvPr>
          <p:cNvSpPr/>
          <p:nvPr userDrawn="1"/>
        </p:nvSpPr>
        <p:spPr>
          <a:xfrm>
            <a:off x="4808200" y="3145000"/>
            <a:ext cx="4596223" cy="2130494"/>
          </a:xfrm>
          <a:custGeom>
            <a:avLst/>
            <a:gdLst/>
            <a:ahLst/>
            <a:cxnLst/>
            <a:rect l="l" t="t" r="r" b="b"/>
            <a:pathLst>
              <a:path w="92081" h="40314" extrusionOk="0">
                <a:moveTo>
                  <a:pt x="52634" y="0"/>
                </a:moveTo>
                <a:cubicBezTo>
                  <a:pt x="52308" y="0"/>
                  <a:pt x="51980" y="13"/>
                  <a:pt x="51651" y="40"/>
                </a:cubicBezTo>
                <a:cubicBezTo>
                  <a:pt x="47192" y="409"/>
                  <a:pt x="43414" y="3356"/>
                  <a:pt x="40047" y="6305"/>
                </a:cubicBezTo>
                <a:cubicBezTo>
                  <a:pt x="36680" y="9252"/>
                  <a:pt x="33221" y="12438"/>
                  <a:pt x="28869" y="13475"/>
                </a:cubicBezTo>
                <a:cubicBezTo>
                  <a:pt x="25617" y="14250"/>
                  <a:pt x="22193" y="13734"/>
                  <a:pt x="18884" y="14199"/>
                </a:cubicBezTo>
                <a:cubicBezTo>
                  <a:pt x="13402" y="14969"/>
                  <a:pt x="0" y="24616"/>
                  <a:pt x="6085" y="40112"/>
                </a:cubicBezTo>
                <a:lnTo>
                  <a:pt x="81132" y="40282"/>
                </a:lnTo>
                <a:cubicBezTo>
                  <a:pt x="81361" y="40303"/>
                  <a:pt x="81583" y="40314"/>
                  <a:pt x="81800" y="40314"/>
                </a:cubicBezTo>
                <a:cubicBezTo>
                  <a:pt x="92080" y="40314"/>
                  <a:pt x="89563" y="16777"/>
                  <a:pt x="87839" y="12668"/>
                </a:cubicBezTo>
                <a:cubicBezTo>
                  <a:pt x="86081" y="8473"/>
                  <a:pt x="82744" y="4685"/>
                  <a:pt x="78338" y="3554"/>
                </a:cubicBezTo>
                <a:cubicBezTo>
                  <a:pt x="77072" y="3230"/>
                  <a:pt x="75782" y="3133"/>
                  <a:pt x="74479" y="3133"/>
                </a:cubicBezTo>
                <a:cubicBezTo>
                  <a:pt x="72576" y="3133"/>
                  <a:pt x="70646" y="3339"/>
                  <a:pt x="68733" y="3339"/>
                </a:cubicBezTo>
                <a:cubicBezTo>
                  <a:pt x="68051" y="3339"/>
                  <a:pt x="67371" y="3313"/>
                  <a:pt x="66695" y="3242"/>
                </a:cubicBezTo>
                <a:cubicBezTo>
                  <a:pt x="61897" y="2739"/>
                  <a:pt x="57402" y="0"/>
                  <a:pt x="52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0;p40">
            <a:extLst>
              <a:ext uri="{FF2B5EF4-FFF2-40B4-BE49-F238E27FC236}">
                <a16:creationId xmlns:a16="http://schemas.microsoft.com/office/drawing/2014/main" id="{2B81B356-979C-642D-27CA-541769BE2987}"/>
              </a:ext>
            </a:extLst>
          </p:cNvPr>
          <p:cNvSpPr/>
          <p:nvPr userDrawn="1"/>
        </p:nvSpPr>
        <p:spPr>
          <a:xfrm>
            <a:off x="5227742" y="3389493"/>
            <a:ext cx="4016710" cy="1777647"/>
          </a:xfrm>
          <a:custGeom>
            <a:avLst/>
            <a:gdLst/>
            <a:ahLst/>
            <a:cxnLst/>
            <a:rect l="l" t="t" r="r" b="b"/>
            <a:pathLst>
              <a:path w="80471" h="32195" extrusionOk="0">
                <a:moveTo>
                  <a:pt x="47487" y="1"/>
                </a:moveTo>
                <a:cubicBezTo>
                  <a:pt x="43320" y="1"/>
                  <a:pt x="39414" y="2827"/>
                  <a:pt x="36193" y="5678"/>
                </a:cubicBezTo>
                <a:cubicBezTo>
                  <a:pt x="32550" y="8904"/>
                  <a:pt x="28659" y="12549"/>
                  <a:pt x="23801" y="12820"/>
                </a:cubicBezTo>
                <a:cubicBezTo>
                  <a:pt x="23603" y="12831"/>
                  <a:pt x="23405" y="12837"/>
                  <a:pt x="23208" y="12837"/>
                </a:cubicBezTo>
                <a:cubicBezTo>
                  <a:pt x="20202" y="12837"/>
                  <a:pt x="17266" y="11633"/>
                  <a:pt x="14247" y="11611"/>
                </a:cubicBezTo>
                <a:cubicBezTo>
                  <a:pt x="14221" y="11610"/>
                  <a:pt x="14196" y="11610"/>
                  <a:pt x="14170" y="11610"/>
                </a:cubicBezTo>
                <a:cubicBezTo>
                  <a:pt x="9546" y="11610"/>
                  <a:pt x="5189" y="14522"/>
                  <a:pt x="2843" y="18510"/>
                </a:cubicBezTo>
                <a:cubicBezTo>
                  <a:pt x="483" y="22521"/>
                  <a:pt x="1" y="27451"/>
                  <a:pt x="847" y="32025"/>
                </a:cubicBezTo>
                <a:lnTo>
                  <a:pt x="75894" y="32195"/>
                </a:lnTo>
                <a:cubicBezTo>
                  <a:pt x="80471" y="29741"/>
                  <a:pt x="79104" y="20847"/>
                  <a:pt x="78484" y="15147"/>
                </a:cubicBezTo>
                <a:cubicBezTo>
                  <a:pt x="77863" y="9446"/>
                  <a:pt x="74407" y="3185"/>
                  <a:pt x="68697" y="2665"/>
                </a:cubicBezTo>
                <a:cubicBezTo>
                  <a:pt x="68430" y="2640"/>
                  <a:pt x="68164" y="2629"/>
                  <a:pt x="67898" y="2629"/>
                </a:cubicBezTo>
                <a:cubicBezTo>
                  <a:pt x="65148" y="2629"/>
                  <a:pt x="62428" y="3814"/>
                  <a:pt x="59686" y="3814"/>
                </a:cubicBezTo>
                <a:cubicBezTo>
                  <a:pt x="59345" y="3814"/>
                  <a:pt x="59004" y="3796"/>
                  <a:pt x="58663" y="3754"/>
                </a:cubicBezTo>
                <a:cubicBezTo>
                  <a:pt x="55277" y="3347"/>
                  <a:pt x="52491" y="781"/>
                  <a:pt x="49140" y="153"/>
                </a:cubicBezTo>
                <a:cubicBezTo>
                  <a:pt x="48585" y="49"/>
                  <a:pt x="48034" y="1"/>
                  <a:pt x="474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1;p40">
            <a:extLst>
              <a:ext uri="{FF2B5EF4-FFF2-40B4-BE49-F238E27FC236}">
                <a16:creationId xmlns:a16="http://schemas.microsoft.com/office/drawing/2014/main" id="{50DE6648-96EC-2430-7D4E-3AEE8A991D56}"/>
              </a:ext>
            </a:extLst>
          </p:cNvPr>
          <p:cNvSpPr/>
          <p:nvPr userDrawn="1"/>
        </p:nvSpPr>
        <p:spPr>
          <a:xfrm flipH="1">
            <a:off x="7781086" y="3145011"/>
            <a:ext cx="359112" cy="457202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6;p40">
            <a:extLst>
              <a:ext uri="{FF2B5EF4-FFF2-40B4-BE49-F238E27FC236}">
                <a16:creationId xmlns:a16="http://schemas.microsoft.com/office/drawing/2014/main" id="{FBA7DE39-DE05-EA90-9775-935204D5E346}"/>
              </a:ext>
            </a:extLst>
          </p:cNvPr>
          <p:cNvSpPr/>
          <p:nvPr userDrawn="1"/>
        </p:nvSpPr>
        <p:spPr>
          <a:xfrm>
            <a:off x="7072805" y="2760950"/>
            <a:ext cx="576522" cy="734023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1073075" y="2365588"/>
            <a:ext cx="1902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2"/>
          </p:nvPr>
        </p:nvSpPr>
        <p:spPr>
          <a:xfrm>
            <a:off x="3621000" y="3051388"/>
            <a:ext cx="1902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3"/>
          </p:nvPr>
        </p:nvSpPr>
        <p:spPr>
          <a:xfrm>
            <a:off x="6168925" y="2365588"/>
            <a:ext cx="1902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4"/>
          </p:nvPr>
        </p:nvSpPr>
        <p:spPr>
          <a:xfrm>
            <a:off x="1073075" y="2664798"/>
            <a:ext cx="19020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5"/>
          </p:nvPr>
        </p:nvSpPr>
        <p:spPr>
          <a:xfrm>
            <a:off x="3621000" y="3350561"/>
            <a:ext cx="1902000" cy="10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6"/>
          </p:nvPr>
        </p:nvSpPr>
        <p:spPr>
          <a:xfrm>
            <a:off x="6168925" y="2664798"/>
            <a:ext cx="19020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/>
          <p:nvPr/>
        </p:nvSpPr>
        <p:spPr>
          <a:xfrm flipH="1">
            <a:off x="-566669" y="4313825"/>
            <a:ext cx="2762236" cy="607804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3"/>
          <p:cNvSpPr/>
          <p:nvPr/>
        </p:nvSpPr>
        <p:spPr>
          <a:xfrm>
            <a:off x="7049656" y="4313825"/>
            <a:ext cx="2762236" cy="607804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3"/>
          <p:cNvSpPr/>
          <p:nvPr/>
        </p:nvSpPr>
        <p:spPr>
          <a:xfrm flipH="1">
            <a:off x="7761244" y="4252027"/>
            <a:ext cx="1543267" cy="365698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3"/>
          <p:cNvSpPr/>
          <p:nvPr/>
        </p:nvSpPr>
        <p:spPr>
          <a:xfrm flipH="1">
            <a:off x="-470859" y="3673800"/>
            <a:ext cx="1184099" cy="28060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84;p40">
            <a:extLst>
              <a:ext uri="{FF2B5EF4-FFF2-40B4-BE49-F238E27FC236}">
                <a16:creationId xmlns:a16="http://schemas.microsoft.com/office/drawing/2014/main" id="{4442313C-EA06-14D7-485B-9A4ADFEDB2AB}"/>
              </a:ext>
            </a:extLst>
          </p:cNvPr>
          <p:cNvGrpSpPr/>
          <p:nvPr userDrawn="1"/>
        </p:nvGrpSpPr>
        <p:grpSpPr>
          <a:xfrm>
            <a:off x="-591505" y="-254982"/>
            <a:ext cx="4596223" cy="2142865"/>
            <a:chOff x="-582025" y="-217309"/>
            <a:chExt cx="4596223" cy="2142865"/>
          </a:xfrm>
        </p:grpSpPr>
        <p:sp>
          <p:nvSpPr>
            <p:cNvPr id="3" name="Google Shape;285;p40">
              <a:extLst>
                <a:ext uri="{FF2B5EF4-FFF2-40B4-BE49-F238E27FC236}">
                  <a16:creationId xmlns:a16="http://schemas.microsoft.com/office/drawing/2014/main" id="{9F4ADDF5-44F1-3A2A-68B3-9B6B5118B403}"/>
                </a:ext>
              </a:extLst>
            </p:cNvPr>
            <p:cNvSpPr/>
            <p:nvPr/>
          </p:nvSpPr>
          <p:spPr>
            <a:xfrm rot="10800000">
              <a:off x="-582025" y="-204938"/>
              <a:ext cx="4596223" cy="2130494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6;p40">
              <a:extLst>
                <a:ext uri="{FF2B5EF4-FFF2-40B4-BE49-F238E27FC236}">
                  <a16:creationId xmlns:a16="http://schemas.microsoft.com/office/drawing/2014/main" id="{42CAC279-9D7F-EE1A-BCC9-C88EB6FBCA89}"/>
                </a:ext>
              </a:extLst>
            </p:cNvPr>
            <p:cNvSpPr/>
            <p:nvPr/>
          </p:nvSpPr>
          <p:spPr>
            <a:xfrm rot="10800000">
              <a:off x="-430480" y="-217309"/>
              <a:ext cx="4016710" cy="1777647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299;p40">
            <a:extLst>
              <a:ext uri="{FF2B5EF4-FFF2-40B4-BE49-F238E27FC236}">
                <a16:creationId xmlns:a16="http://schemas.microsoft.com/office/drawing/2014/main" id="{8971F26C-347B-5D40-C81C-21E4BD6719DB}"/>
              </a:ext>
            </a:extLst>
          </p:cNvPr>
          <p:cNvSpPr/>
          <p:nvPr userDrawn="1"/>
        </p:nvSpPr>
        <p:spPr>
          <a:xfrm>
            <a:off x="4808200" y="3145000"/>
            <a:ext cx="4596223" cy="2130494"/>
          </a:xfrm>
          <a:custGeom>
            <a:avLst/>
            <a:gdLst/>
            <a:ahLst/>
            <a:cxnLst/>
            <a:rect l="l" t="t" r="r" b="b"/>
            <a:pathLst>
              <a:path w="92081" h="40314" extrusionOk="0">
                <a:moveTo>
                  <a:pt x="52634" y="0"/>
                </a:moveTo>
                <a:cubicBezTo>
                  <a:pt x="52308" y="0"/>
                  <a:pt x="51980" y="13"/>
                  <a:pt x="51651" y="40"/>
                </a:cubicBezTo>
                <a:cubicBezTo>
                  <a:pt x="47192" y="409"/>
                  <a:pt x="43414" y="3356"/>
                  <a:pt x="40047" y="6305"/>
                </a:cubicBezTo>
                <a:cubicBezTo>
                  <a:pt x="36680" y="9252"/>
                  <a:pt x="33221" y="12438"/>
                  <a:pt x="28869" y="13475"/>
                </a:cubicBezTo>
                <a:cubicBezTo>
                  <a:pt x="25617" y="14250"/>
                  <a:pt x="22193" y="13734"/>
                  <a:pt x="18884" y="14199"/>
                </a:cubicBezTo>
                <a:cubicBezTo>
                  <a:pt x="13402" y="14969"/>
                  <a:pt x="0" y="24616"/>
                  <a:pt x="6085" y="40112"/>
                </a:cubicBezTo>
                <a:lnTo>
                  <a:pt x="81132" y="40282"/>
                </a:lnTo>
                <a:cubicBezTo>
                  <a:pt x="81361" y="40303"/>
                  <a:pt x="81583" y="40314"/>
                  <a:pt x="81800" y="40314"/>
                </a:cubicBezTo>
                <a:cubicBezTo>
                  <a:pt x="92080" y="40314"/>
                  <a:pt x="89563" y="16777"/>
                  <a:pt x="87839" y="12668"/>
                </a:cubicBezTo>
                <a:cubicBezTo>
                  <a:pt x="86081" y="8473"/>
                  <a:pt x="82744" y="4685"/>
                  <a:pt x="78338" y="3554"/>
                </a:cubicBezTo>
                <a:cubicBezTo>
                  <a:pt x="77072" y="3230"/>
                  <a:pt x="75782" y="3133"/>
                  <a:pt x="74479" y="3133"/>
                </a:cubicBezTo>
                <a:cubicBezTo>
                  <a:pt x="72576" y="3133"/>
                  <a:pt x="70646" y="3339"/>
                  <a:pt x="68733" y="3339"/>
                </a:cubicBezTo>
                <a:cubicBezTo>
                  <a:pt x="68051" y="3339"/>
                  <a:pt x="67371" y="3313"/>
                  <a:pt x="66695" y="3242"/>
                </a:cubicBezTo>
                <a:cubicBezTo>
                  <a:pt x="61897" y="2739"/>
                  <a:pt x="57402" y="0"/>
                  <a:pt x="52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0;p40">
            <a:extLst>
              <a:ext uri="{FF2B5EF4-FFF2-40B4-BE49-F238E27FC236}">
                <a16:creationId xmlns:a16="http://schemas.microsoft.com/office/drawing/2014/main" id="{27DC7A10-4B7A-54E9-C45E-B4E4BCB354D5}"/>
              </a:ext>
            </a:extLst>
          </p:cNvPr>
          <p:cNvSpPr/>
          <p:nvPr userDrawn="1"/>
        </p:nvSpPr>
        <p:spPr>
          <a:xfrm>
            <a:off x="5227742" y="3389493"/>
            <a:ext cx="4016710" cy="1777647"/>
          </a:xfrm>
          <a:custGeom>
            <a:avLst/>
            <a:gdLst/>
            <a:ahLst/>
            <a:cxnLst/>
            <a:rect l="l" t="t" r="r" b="b"/>
            <a:pathLst>
              <a:path w="80471" h="32195" extrusionOk="0">
                <a:moveTo>
                  <a:pt x="47487" y="1"/>
                </a:moveTo>
                <a:cubicBezTo>
                  <a:pt x="43320" y="1"/>
                  <a:pt x="39414" y="2827"/>
                  <a:pt x="36193" y="5678"/>
                </a:cubicBezTo>
                <a:cubicBezTo>
                  <a:pt x="32550" y="8904"/>
                  <a:pt x="28659" y="12549"/>
                  <a:pt x="23801" y="12820"/>
                </a:cubicBezTo>
                <a:cubicBezTo>
                  <a:pt x="23603" y="12831"/>
                  <a:pt x="23405" y="12837"/>
                  <a:pt x="23208" y="12837"/>
                </a:cubicBezTo>
                <a:cubicBezTo>
                  <a:pt x="20202" y="12837"/>
                  <a:pt x="17266" y="11633"/>
                  <a:pt x="14247" y="11611"/>
                </a:cubicBezTo>
                <a:cubicBezTo>
                  <a:pt x="14221" y="11610"/>
                  <a:pt x="14196" y="11610"/>
                  <a:pt x="14170" y="11610"/>
                </a:cubicBezTo>
                <a:cubicBezTo>
                  <a:pt x="9546" y="11610"/>
                  <a:pt x="5189" y="14522"/>
                  <a:pt x="2843" y="18510"/>
                </a:cubicBezTo>
                <a:cubicBezTo>
                  <a:pt x="483" y="22521"/>
                  <a:pt x="1" y="27451"/>
                  <a:pt x="847" y="32025"/>
                </a:cubicBezTo>
                <a:lnTo>
                  <a:pt x="75894" y="32195"/>
                </a:lnTo>
                <a:cubicBezTo>
                  <a:pt x="80471" y="29741"/>
                  <a:pt x="79104" y="20847"/>
                  <a:pt x="78484" y="15147"/>
                </a:cubicBezTo>
                <a:cubicBezTo>
                  <a:pt x="77863" y="9446"/>
                  <a:pt x="74407" y="3185"/>
                  <a:pt x="68697" y="2665"/>
                </a:cubicBezTo>
                <a:cubicBezTo>
                  <a:pt x="68430" y="2640"/>
                  <a:pt x="68164" y="2629"/>
                  <a:pt x="67898" y="2629"/>
                </a:cubicBezTo>
                <a:cubicBezTo>
                  <a:pt x="65148" y="2629"/>
                  <a:pt x="62428" y="3814"/>
                  <a:pt x="59686" y="3814"/>
                </a:cubicBezTo>
                <a:cubicBezTo>
                  <a:pt x="59345" y="3814"/>
                  <a:pt x="59004" y="3796"/>
                  <a:pt x="58663" y="3754"/>
                </a:cubicBezTo>
                <a:cubicBezTo>
                  <a:pt x="55277" y="3347"/>
                  <a:pt x="52491" y="781"/>
                  <a:pt x="49140" y="153"/>
                </a:cubicBezTo>
                <a:cubicBezTo>
                  <a:pt x="48585" y="49"/>
                  <a:pt x="48034" y="1"/>
                  <a:pt x="474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1;p40">
            <a:extLst>
              <a:ext uri="{FF2B5EF4-FFF2-40B4-BE49-F238E27FC236}">
                <a16:creationId xmlns:a16="http://schemas.microsoft.com/office/drawing/2014/main" id="{F78AA9E4-DC46-D29D-5EA5-ED7E8FDC1014}"/>
              </a:ext>
            </a:extLst>
          </p:cNvPr>
          <p:cNvSpPr/>
          <p:nvPr userDrawn="1"/>
        </p:nvSpPr>
        <p:spPr>
          <a:xfrm flipH="1">
            <a:off x="7781086" y="3145011"/>
            <a:ext cx="359112" cy="457202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6;p40">
            <a:extLst>
              <a:ext uri="{FF2B5EF4-FFF2-40B4-BE49-F238E27FC236}">
                <a16:creationId xmlns:a16="http://schemas.microsoft.com/office/drawing/2014/main" id="{C268E29E-E92C-70F2-68F4-766B5EAF684F}"/>
              </a:ext>
            </a:extLst>
          </p:cNvPr>
          <p:cNvSpPr/>
          <p:nvPr userDrawn="1"/>
        </p:nvSpPr>
        <p:spPr>
          <a:xfrm>
            <a:off x="7072805" y="2760950"/>
            <a:ext cx="576522" cy="734023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8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1"/>
          </p:nvPr>
        </p:nvSpPr>
        <p:spPr>
          <a:xfrm>
            <a:off x="712763" y="1997908"/>
            <a:ext cx="204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2"/>
          </p:nvPr>
        </p:nvSpPr>
        <p:spPr>
          <a:xfrm>
            <a:off x="712763" y="2318608"/>
            <a:ext cx="20460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3"/>
          </p:nvPr>
        </p:nvSpPr>
        <p:spPr>
          <a:xfrm>
            <a:off x="3547693" y="1993495"/>
            <a:ext cx="204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subTitle" idx="4"/>
          </p:nvPr>
        </p:nvSpPr>
        <p:spPr>
          <a:xfrm>
            <a:off x="3547693" y="2314195"/>
            <a:ext cx="20460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5"/>
          </p:nvPr>
        </p:nvSpPr>
        <p:spPr>
          <a:xfrm>
            <a:off x="6382624" y="1997908"/>
            <a:ext cx="204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subTitle" idx="6"/>
          </p:nvPr>
        </p:nvSpPr>
        <p:spPr>
          <a:xfrm>
            <a:off x="6382624" y="2318608"/>
            <a:ext cx="20460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7"/>
          </p:nvPr>
        </p:nvSpPr>
        <p:spPr>
          <a:xfrm>
            <a:off x="712763" y="3745361"/>
            <a:ext cx="204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8"/>
          </p:nvPr>
        </p:nvSpPr>
        <p:spPr>
          <a:xfrm>
            <a:off x="712763" y="4066061"/>
            <a:ext cx="20460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subTitle" idx="9"/>
          </p:nvPr>
        </p:nvSpPr>
        <p:spPr>
          <a:xfrm>
            <a:off x="3547693" y="3747733"/>
            <a:ext cx="204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subTitle" idx="13"/>
          </p:nvPr>
        </p:nvSpPr>
        <p:spPr>
          <a:xfrm>
            <a:off x="3547693" y="4068433"/>
            <a:ext cx="20460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subTitle" idx="14"/>
          </p:nvPr>
        </p:nvSpPr>
        <p:spPr>
          <a:xfrm>
            <a:off x="6382624" y="3745361"/>
            <a:ext cx="204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subTitle" idx="15"/>
          </p:nvPr>
        </p:nvSpPr>
        <p:spPr>
          <a:xfrm>
            <a:off x="6382624" y="4066061"/>
            <a:ext cx="20460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6"/>
          <p:cNvSpPr/>
          <p:nvPr/>
        </p:nvSpPr>
        <p:spPr>
          <a:xfrm flipH="1">
            <a:off x="110142" y="4650050"/>
            <a:ext cx="1129884" cy="267795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6"/>
          <p:cNvSpPr/>
          <p:nvPr/>
        </p:nvSpPr>
        <p:spPr>
          <a:xfrm flipH="1">
            <a:off x="8472942" y="1115500"/>
            <a:ext cx="1129884" cy="267795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84;p40">
            <a:extLst>
              <a:ext uri="{FF2B5EF4-FFF2-40B4-BE49-F238E27FC236}">
                <a16:creationId xmlns:a16="http://schemas.microsoft.com/office/drawing/2014/main" id="{703D8321-E1AB-3DAF-3784-EF7AF8AE96A3}"/>
              </a:ext>
            </a:extLst>
          </p:cNvPr>
          <p:cNvGrpSpPr/>
          <p:nvPr userDrawn="1"/>
        </p:nvGrpSpPr>
        <p:grpSpPr>
          <a:xfrm>
            <a:off x="-591505" y="-254982"/>
            <a:ext cx="4596223" cy="2142865"/>
            <a:chOff x="-582025" y="-217309"/>
            <a:chExt cx="4596223" cy="2142865"/>
          </a:xfrm>
        </p:grpSpPr>
        <p:sp>
          <p:nvSpPr>
            <p:cNvPr id="3" name="Google Shape;285;p40">
              <a:extLst>
                <a:ext uri="{FF2B5EF4-FFF2-40B4-BE49-F238E27FC236}">
                  <a16:creationId xmlns:a16="http://schemas.microsoft.com/office/drawing/2014/main" id="{8E5E3D4F-4F1C-6B94-A9B4-1611FFF00B0B}"/>
                </a:ext>
              </a:extLst>
            </p:cNvPr>
            <p:cNvSpPr/>
            <p:nvPr/>
          </p:nvSpPr>
          <p:spPr>
            <a:xfrm rot="10800000">
              <a:off x="-582025" y="-204938"/>
              <a:ext cx="4596223" cy="2130494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6;p40">
              <a:extLst>
                <a:ext uri="{FF2B5EF4-FFF2-40B4-BE49-F238E27FC236}">
                  <a16:creationId xmlns:a16="http://schemas.microsoft.com/office/drawing/2014/main" id="{7C2EB050-1394-90B7-4810-4FA49A8D8371}"/>
                </a:ext>
              </a:extLst>
            </p:cNvPr>
            <p:cNvSpPr/>
            <p:nvPr/>
          </p:nvSpPr>
          <p:spPr>
            <a:xfrm rot="10800000">
              <a:off x="-430480" y="-217309"/>
              <a:ext cx="4016710" cy="1777647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/>
          <p:nvPr/>
        </p:nvSpPr>
        <p:spPr>
          <a:xfrm>
            <a:off x="-385204" y="3667150"/>
            <a:ext cx="1701325" cy="40320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5"/>
          <p:cNvSpPr/>
          <p:nvPr/>
        </p:nvSpPr>
        <p:spPr>
          <a:xfrm rot="5400000">
            <a:off x="-595110" y="4542839"/>
            <a:ext cx="3217346" cy="70792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5"/>
          <p:cNvSpPr/>
          <p:nvPr/>
        </p:nvSpPr>
        <p:spPr>
          <a:xfrm>
            <a:off x="6500221" y="136300"/>
            <a:ext cx="1701325" cy="40320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5"/>
          <p:cNvSpPr/>
          <p:nvPr/>
        </p:nvSpPr>
        <p:spPr>
          <a:xfrm rot="-5400000">
            <a:off x="6521765" y="-107261"/>
            <a:ext cx="3217346" cy="70792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5"/>
          <p:cNvSpPr/>
          <p:nvPr/>
        </p:nvSpPr>
        <p:spPr>
          <a:xfrm>
            <a:off x="8059749" y="1726976"/>
            <a:ext cx="1166512" cy="27645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5"/>
          <p:cNvSpPr/>
          <p:nvPr/>
        </p:nvSpPr>
        <p:spPr>
          <a:xfrm>
            <a:off x="822949" y="4545426"/>
            <a:ext cx="1166512" cy="27645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84;p40">
            <a:extLst>
              <a:ext uri="{FF2B5EF4-FFF2-40B4-BE49-F238E27FC236}">
                <a16:creationId xmlns:a16="http://schemas.microsoft.com/office/drawing/2014/main" id="{CDD94864-DA49-792E-25F0-451D86251DB1}"/>
              </a:ext>
            </a:extLst>
          </p:cNvPr>
          <p:cNvGrpSpPr/>
          <p:nvPr userDrawn="1"/>
        </p:nvGrpSpPr>
        <p:grpSpPr>
          <a:xfrm>
            <a:off x="-591505" y="-254982"/>
            <a:ext cx="4596223" cy="2142865"/>
            <a:chOff x="-582025" y="-217309"/>
            <a:chExt cx="4596223" cy="2142865"/>
          </a:xfrm>
        </p:grpSpPr>
        <p:sp>
          <p:nvSpPr>
            <p:cNvPr id="3" name="Google Shape;285;p40">
              <a:extLst>
                <a:ext uri="{FF2B5EF4-FFF2-40B4-BE49-F238E27FC236}">
                  <a16:creationId xmlns:a16="http://schemas.microsoft.com/office/drawing/2014/main" id="{0BDD9554-8F40-9CD2-222A-82A3954244FF}"/>
                </a:ext>
              </a:extLst>
            </p:cNvPr>
            <p:cNvSpPr/>
            <p:nvPr/>
          </p:nvSpPr>
          <p:spPr>
            <a:xfrm rot="10800000">
              <a:off x="-582025" y="-204938"/>
              <a:ext cx="4596223" cy="2130494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6;p40">
              <a:extLst>
                <a:ext uri="{FF2B5EF4-FFF2-40B4-BE49-F238E27FC236}">
                  <a16:creationId xmlns:a16="http://schemas.microsoft.com/office/drawing/2014/main" id="{1F0DB5B5-B365-E371-045F-71C979013290}"/>
                </a:ext>
              </a:extLst>
            </p:cNvPr>
            <p:cNvSpPr/>
            <p:nvPr/>
          </p:nvSpPr>
          <p:spPr>
            <a:xfrm rot="10800000">
              <a:off x="-430480" y="-217309"/>
              <a:ext cx="4016710" cy="1777647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299;p40">
            <a:extLst>
              <a:ext uri="{FF2B5EF4-FFF2-40B4-BE49-F238E27FC236}">
                <a16:creationId xmlns:a16="http://schemas.microsoft.com/office/drawing/2014/main" id="{4A3B4223-195F-89D4-78D9-7DF236887152}"/>
              </a:ext>
            </a:extLst>
          </p:cNvPr>
          <p:cNvSpPr/>
          <p:nvPr userDrawn="1"/>
        </p:nvSpPr>
        <p:spPr>
          <a:xfrm>
            <a:off x="4808200" y="3145000"/>
            <a:ext cx="4596223" cy="2130494"/>
          </a:xfrm>
          <a:custGeom>
            <a:avLst/>
            <a:gdLst/>
            <a:ahLst/>
            <a:cxnLst/>
            <a:rect l="l" t="t" r="r" b="b"/>
            <a:pathLst>
              <a:path w="92081" h="40314" extrusionOk="0">
                <a:moveTo>
                  <a:pt x="52634" y="0"/>
                </a:moveTo>
                <a:cubicBezTo>
                  <a:pt x="52308" y="0"/>
                  <a:pt x="51980" y="13"/>
                  <a:pt x="51651" y="40"/>
                </a:cubicBezTo>
                <a:cubicBezTo>
                  <a:pt x="47192" y="409"/>
                  <a:pt x="43414" y="3356"/>
                  <a:pt x="40047" y="6305"/>
                </a:cubicBezTo>
                <a:cubicBezTo>
                  <a:pt x="36680" y="9252"/>
                  <a:pt x="33221" y="12438"/>
                  <a:pt x="28869" y="13475"/>
                </a:cubicBezTo>
                <a:cubicBezTo>
                  <a:pt x="25617" y="14250"/>
                  <a:pt x="22193" y="13734"/>
                  <a:pt x="18884" y="14199"/>
                </a:cubicBezTo>
                <a:cubicBezTo>
                  <a:pt x="13402" y="14969"/>
                  <a:pt x="0" y="24616"/>
                  <a:pt x="6085" y="40112"/>
                </a:cubicBezTo>
                <a:lnTo>
                  <a:pt x="81132" y="40282"/>
                </a:lnTo>
                <a:cubicBezTo>
                  <a:pt x="81361" y="40303"/>
                  <a:pt x="81583" y="40314"/>
                  <a:pt x="81800" y="40314"/>
                </a:cubicBezTo>
                <a:cubicBezTo>
                  <a:pt x="92080" y="40314"/>
                  <a:pt x="89563" y="16777"/>
                  <a:pt x="87839" y="12668"/>
                </a:cubicBezTo>
                <a:cubicBezTo>
                  <a:pt x="86081" y="8473"/>
                  <a:pt x="82744" y="4685"/>
                  <a:pt x="78338" y="3554"/>
                </a:cubicBezTo>
                <a:cubicBezTo>
                  <a:pt x="77072" y="3230"/>
                  <a:pt x="75782" y="3133"/>
                  <a:pt x="74479" y="3133"/>
                </a:cubicBezTo>
                <a:cubicBezTo>
                  <a:pt x="72576" y="3133"/>
                  <a:pt x="70646" y="3339"/>
                  <a:pt x="68733" y="3339"/>
                </a:cubicBezTo>
                <a:cubicBezTo>
                  <a:pt x="68051" y="3339"/>
                  <a:pt x="67371" y="3313"/>
                  <a:pt x="66695" y="3242"/>
                </a:cubicBezTo>
                <a:cubicBezTo>
                  <a:pt x="61897" y="2739"/>
                  <a:pt x="57402" y="0"/>
                  <a:pt x="52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0;p40">
            <a:extLst>
              <a:ext uri="{FF2B5EF4-FFF2-40B4-BE49-F238E27FC236}">
                <a16:creationId xmlns:a16="http://schemas.microsoft.com/office/drawing/2014/main" id="{92C189DB-CE3B-74CF-62DA-1F421EB3B3B8}"/>
              </a:ext>
            </a:extLst>
          </p:cNvPr>
          <p:cNvSpPr/>
          <p:nvPr userDrawn="1"/>
        </p:nvSpPr>
        <p:spPr>
          <a:xfrm>
            <a:off x="5227742" y="3389493"/>
            <a:ext cx="4016710" cy="1777647"/>
          </a:xfrm>
          <a:custGeom>
            <a:avLst/>
            <a:gdLst/>
            <a:ahLst/>
            <a:cxnLst/>
            <a:rect l="l" t="t" r="r" b="b"/>
            <a:pathLst>
              <a:path w="80471" h="32195" extrusionOk="0">
                <a:moveTo>
                  <a:pt x="47487" y="1"/>
                </a:moveTo>
                <a:cubicBezTo>
                  <a:pt x="43320" y="1"/>
                  <a:pt x="39414" y="2827"/>
                  <a:pt x="36193" y="5678"/>
                </a:cubicBezTo>
                <a:cubicBezTo>
                  <a:pt x="32550" y="8904"/>
                  <a:pt x="28659" y="12549"/>
                  <a:pt x="23801" y="12820"/>
                </a:cubicBezTo>
                <a:cubicBezTo>
                  <a:pt x="23603" y="12831"/>
                  <a:pt x="23405" y="12837"/>
                  <a:pt x="23208" y="12837"/>
                </a:cubicBezTo>
                <a:cubicBezTo>
                  <a:pt x="20202" y="12837"/>
                  <a:pt x="17266" y="11633"/>
                  <a:pt x="14247" y="11611"/>
                </a:cubicBezTo>
                <a:cubicBezTo>
                  <a:pt x="14221" y="11610"/>
                  <a:pt x="14196" y="11610"/>
                  <a:pt x="14170" y="11610"/>
                </a:cubicBezTo>
                <a:cubicBezTo>
                  <a:pt x="9546" y="11610"/>
                  <a:pt x="5189" y="14522"/>
                  <a:pt x="2843" y="18510"/>
                </a:cubicBezTo>
                <a:cubicBezTo>
                  <a:pt x="483" y="22521"/>
                  <a:pt x="1" y="27451"/>
                  <a:pt x="847" y="32025"/>
                </a:cubicBezTo>
                <a:lnTo>
                  <a:pt x="75894" y="32195"/>
                </a:lnTo>
                <a:cubicBezTo>
                  <a:pt x="80471" y="29741"/>
                  <a:pt x="79104" y="20847"/>
                  <a:pt x="78484" y="15147"/>
                </a:cubicBezTo>
                <a:cubicBezTo>
                  <a:pt x="77863" y="9446"/>
                  <a:pt x="74407" y="3185"/>
                  <a:pt x="68697" y="2665"/>
                </a:cubicBezTo>
                <a:cubicBezTo>
                  <a:pt x="68430" y="2640"/>
                  <a:pt x="68164" y="2629"/>
                  <a:pt x="67898" y="2629"/>
                </a:cubicBezTo>
                <a:cubicBezTo>
                  <a:pt x="65148" y="2629"/>
                  <a:pt x="62428" y="3814"/>
                  <a:pt x="59686" y="3814"/>
                </a:cubicBezTo>
                <a:cubicBezTo>
                  <a:pt x="59345" y="3814"/>
                  <a:pt x="59004" y="3796"/>
                  <a:pt x="58663" y="3754"/>
                </a:cubicBezTo>
                <a:cubicBezTo>
                  <a:pt x="55277" y="3347"/>
                  <a:pt x="52491" y="781"/>
                  <a:pt x="49140" y="153"/>
                </a:cubicBezTo>
                <a:cubicBezTo>
                  <a:pt x="48585" y="49"/>
                  <a:pt x="48034" y="1"/>
                  <a:pt x="474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1;p40">
            <a:extLst>
              <a:ext uri="{FF2B5EF4-FFF2-40B4-BE49-F238E27FC236}">
                <a16:creationId xmlns:a16="http://schemas.microsoft.com/office/drawing/2014/main" id="{36D045BE-39ED-740E-99F2-2EA3AE9687BD}"/>
              </a:ext>
            </a:extLst>
          </p:cNvPr>
          <p:cNvSpPr/>
          <p:nvPr userDrawn="1"/>
        </p:nvSpPr>
        <p:spPr>
          <a:xfrm flipH="1">
            <a:off x="7781086" y="3145011"/>
            <a:ext cx="359112" cy="457202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6;p40">
            <a:extLst>
              <a:ext uri="{FF2B5EF4-FFF2-40B4-BE49-F238E27FC236}">
                <a16:creationId xmlns:a16="http://schemas.microsoft.com/office/drawing/2014/main" id="{42DBEEC6-B266-BD91-CE5C-AA345EB3520C}"/>
              </a:ext>
            </a:extLst>
          </p:cNvPr>
          <p:cNvSpPr/>
          <p:nvPr userDrawn="1"/>
        </p:nvSpPr>
        <p:spPr>
          <a:xfrm>
            <a:off x="7072805" y="2760950"/>
            <a:ext cx="576522" cy="734023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36"/>
          <p:cNvGrpSpPr/>
          <p:nvPr/>
        </p:nvGrpSpPr>
        <p:grpSpPr>
          <a:xfrm rot="5400000">
            <a:off x="6861422" y="2782455"/>
            <a:ext cx="1664472" cy="3380501"/>
            <a:chOff x="7681603" y="-387311"/>
            <a:chExt cx="1692396" cy="3649861"/>
          </a:xfrm>
        </p:grpSpPr>
        <p:sp>
          <p:nvSpPr>
            <p:cNvPr id="261" name="Google Shape;261;p36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6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36"/>
          <p:cNvSpPr/>
          <p:nvPr/>
        </p:nvSpPr>
        <p:spPr>
          <a:xfrm>
            <a:off x="6684475" y="3466475"/>
            <a:ext cx="948503" cy="22477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8143314" y="2494103"/>
            <a:ext cx="1128125" cy="267342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8080306" y="2581135"/>
            <a:ext cx="700953" cy="1563370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6"/>
          <p:cNvSpPr/>
          <p:nvPr/>
        </p:nvSpPr>
        <p:spPr>
          <a:xfrm flipH="1">
            <a:off x="7670468" y="3084434"/>
            <a:ext cx="409837" cy="914078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36"/>
          <p:cNvGrpSpPr/>
          <p:nvPr/>
        </p:nvGrpSpPr>
        <p:grpSpPr>
          <a:xfrm rot="-5400000" flipH="1">
            <a:off x="491847" y="2869480"/>
            <a:ext cx="1664472" cy="3380501"/>
            <a:chOff x="7681603" y="-387311"/>
            <a:chExt cx="1692396" cy="3649861"/>
          </a:xfrm>
        </p:grpSpPr>
        <p:sp>
          <p:nvSpPr>
            <p:cNvPr id="268" name="Google Shape;268;p36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36"/>
          <p:cNvSpPr/>
          <p:nvPr/>
        </p:nvSpPr>
        <p:spPr>
          <a:xfrm flipH="1">
            <a:off x="112688" y="2393725"/>
            <a:ext cx="948503" cy="22477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6"/>
          <p:cNvSpPr/>
          <p:nvPr/>
        </p:nvSpPr>
        <p:spPr>
          <a:xfrm flipH="1">
            <a:off x="2002394" y="4447901"/>
            <a:ext cx="1433230" cy="33964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6"/>
          <p:cNvSpPr/>
          <p:nvPr/>
        </p:nvSpPr>
        <p:spPr>
          <a:xfrm flipH="1">
            <a:off x="236481" y="2668160"/>
            <a:ext cx="700953" cy="1563370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937436" y="3171459"/>
            <a:ext cx="409837" cy="914078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868050" y="1517694"/>
            <a:ext cx="5564700" cy="9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59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236246" y="539499"/>
            <a:ext cx="1196400" cy="7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5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004046" y="2837213"/>
            <a:ext cx="41838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600" i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" name="Google Shape;284;p40">
            <a:extLst>
              <a:ext uri="{FF2B5EF4-FFF2-40B4-BE49-F238E27FC236}">
                <a16:creationId xmlns:a16="http://schemas.microsoft.com/office/drawing/2014/main" id="{7D2BA972-BC5F-BDA4-1B8B-F755B71FB92D}"/>
              </a:ext>
            </a:extLst>
          </p:cNvPr>
          <p:cNvGrpSpPr/>
          <p:nvPr userDrawn="1"/>
        </p:nvGrpSpPr>
        <p:grpSpPr>
          <a:xfrm>
            <a:off x="-591505" y="-254982"/>
            <a:ext cx="4596223" cy="2142865"/>
            <a:chOff x="-582025" y="-217309"/>
            <a:chExt cx="4596223" cy="2142865"/>
          </a:xfrm>
        </p:grpSpPr>
        <p:sp>
          <p:nvSpPr>
            <p:cNvPr id="3" name="Google Shape;285;p40">
              <a:extLst>
                <a:ext uri="{FF2B5EF4-FFF2-40B4-BE49-F238E27FC236}">
                  <a16:creationId xmlns:a16="http://schemas.microsoft.com/office/drawing/2014/main" id="{0AAF657B-224F-BA5C-BE08-7926EE32335F}"/>
                </a:ext>
              </a:extLst>
            </p:cNvPr>
            <p:cNvSpPr/>
            <p:nvPr/>
          </p:nvSpPr>
          <p:spPr>
            <a:xfrm rot="10800000">
              <a:off x="-582025" y="-204938"/>
              <a:ext cx="4596223" cy="2130494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6;p40">
              <a:extLst>
                <a:ext uri="{FF2B5EF4-FFF2-40B4-BE49-F238E27FC236}">
                  <a16:creationId xmlns:a16="http://schemas.microsoft.com/office/drawing/2014/main" id="{CFF7B148-733F-E4AD-E602-D240668841CE}"/>
                </a:ext>
              </a:extLst>
            </p:cNvPr>
            <p:cNvSpPr/>
            <p:nvPr/>
          </p:nvSpPr>
          <p:spPr>
            <a:xfrm rot="10800000">
              <a:off x="-430480" y="-217309"/>
              <a:ext cx="4016710" cy="1777647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299;p40">
            <a:extLst>
              <a:ext uri="{FF2B5EF4-FFF2-40B4-BE49-F238E27FC236}">
                <a16:creationId xmlns:a16="http://schemas.microsoft.com/office/drawing/2014/main" id="{C8C91F33-220B-6B72-997C-A68A9656895D}"/>
              </a:ext>
            </a:extLst>
          </p:cNvPr>
          <p:cNvSpPr/>
          <p:nvPr userDrawn="1"/>
        </p:nvSpPr>
        <p:spPr>
          <a:xfrm>
            <a:off x="4808200" y="3145000"/>
            <a:ext cx="4596223" cy="2130494"/>
          </a:xfrm>
          <a:custGeom>
            <a:avLst/>
            <a:gdLst/>
            <a:ahLst/>
            <a:cxnLst/>
            <a:rect l="l" t="t" r="r" b="b"/>
            <a:pathLst>
              <a:path w="92081" h="40314" extrusionOk="0">
                <a:moveTo>
                  <a:pt x="52634" y="0"/>
                </a:moveTo>
                <a:cubicBezTo>
                  <a:pt x="52308" y="0"/>
                  <a:pt x="51980" y="13"/>
                  <a:pt x="51651" y="40"/>
                </a:cubicBezTo>
                <a:cubicBezTo>
                  <a:pt x="47192" y="409"/>
                  <a:pt x="43414" y="3356"/>
                  <a:pt x="40047" y="6305"/>
                </a:cubicBezTo>
                <a:cubicBezTo>
                  <a:pt x="36680" y="9252"/>
                  <a:pt x="33221" y="12438"/>
                  <a:pt x="28869" y="13475"/>
                </a:cubicBezTo>
                <a:cubicBezTo>
                  <a:pt x="25617" y="14250"/>
                  <a:pt x="22193" y="13734"/>
                  <a:pt x="18884" y="14199"/>
                </a:cubicBezTo>
                <a:cubicBezTo>
                  <a:pt x="13402" y="14969"/>
                  <a:pt x="0" y="24616"/>
                  <a:pt x="6085" y="40112"/>
                </a:cubicBezTo>
                <a:lnTo>
                  <a:pt x="81132" y="40282"/>
                </a:lnTo>
                <a:cubicBezTo>
                  <a:pt x="81361" y="40303"/>
                  <a:pt x="81583" y="40314"/>
                  <a:pt x="81800" y="40314"/>
                </a:cubicBezTo>
                <a:cubicBezTo>
                  <a:pt x="92080" y="40314"/>
                  <a:pt x="89563" y="16777"/>
                  <a:pt x="87839" y="12668"/>
                </a:cubicBezTo>
                <a:cubicBezTo>
                  <a:pt x="86081" y="8473"/>
                  <a:pt x="82744" y="4685"/>
                  <a:pt x="78338" y="3554"/>
                </a:cubicBezTo>
                <a:cubicBezTo>
                  <a:pt x="77072" y="3230"/>
                  <a:pt x="75782" y="3133"/>
                  <a:pt x="74479" y="3133"/>
                </a:cubicBezTo>
                <a:cubicBezTo>
                  <a:pt x="72576" y="3133"/>
                  <a:pt x="70646" y="3339"/>
                  <a:pt x="68733" y="3339"/>
                </a:cubicBezTo>
                <a:cubicBezTo>
                  <a:pt x="68051" y="3339"/>
                  <a:pt x="67371" y="3313"/>
                  <a:pt x="66695" y="3242"/>
                </a:cubicBezTo>
                <a:cubicBezTo>
                  <a:pt x="61897" y="2739"/>
                  <a:pt x="57402" y="0"/>
                  <a:pt x="52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0;p40">
            <a:extLst>
              <a:ext uri="{FF2B5EF4-FFF2-40B4-BE49-F238E27FC236}">
                <a16:creationId xmlns:a16="http://schemas.microsoft.com/office/drawing/2014/main" id="{5EA9010B-D613-D11C-6CDA-215154FFB3DD}"/>
              </a:ext>
            </a:extLst>
          </p:cNvPr>
          <p:cNvSpPr/>
          <p:nvPr userDrawn="1"/>
        </p:nvSpPr>
        <p:spPr>
          <a:xfrm>
            <a:off x="5227742" y="3389493"/>
            <a:ext cx="4016710" cy="1777647"/>
          </a:xfrm>
          <a:custGeom>
            <a:avLst/>
            <a:gdLst/>
            <a:ahLst/>
            <a:cxnLst/>
            <a:rect l="l" t="t" r="r" b="b"/>
            <a:pathLst>
              <a:path w="80471" h="32195" extrusionOk="0">
                <a:moveTo>
                  <a:pt x="47487" y="1"/>
                </a:moveTo>
                <a:cubicBezTo>
                  <a:pt x="43320" y="1"/>
                  <a:pt x="39414" y="2827"/>
                  <a:pt x="36193" y="5678"/>
                </a:cubicBezTo>
                <a:cubicBezTo>
                  <a:pt x="32550" y="8904"/>
                  <a:pt x="28659" y="12549"/>
                  <a:pt x="23801" y="12820"/>
                </a:cubicBezTo>
                <a:cubicBezTo>
                  <a:pt x="23603" y="12831"/>
                  <a:pt x="23405" y="12837"/>
                  <a:pt x="23208" y="12837"/>
                </a:cubicBezTo>
                <a:cubicBezTo>
                  <a:pt x="20202" y="12837"/>
                  <a:pt x="17266" y="11633"/>
                  <a:pt x="14247" y="11611"/>
                </a:cubicBezTo>
                <a:cubicBezTo>
                  <a:pt x="14221" y="11610"/>
                  <a:pt x="14196" y="11610"/>
                  <a:pt x="14170" y="11610"/>
                </a:cubicBezTo>
                <a:cubicBezTo>
                  <a:pt x="9546" y="11610"/>
                  <a:pt x="5189" y="14522"/>
                  <a:pt x="2843" y="18510"/>
                </a:cubicBezTo>
                <a:cubicBezTo>
                  <a:pt x="483" y="22521"/>
                  <a:pt x="1" y="27451"/>
                  <a:pt x="847" y="32025"/>
                </a:cubicBezTo>
                <a:lnTo>
                  <a:pt x="75894" y="32195"/>
                </a:lnTo>
                <a:cubicBezTo>
                  <a:pt x="80471" y="29741"/>
                  <a:pt x="79104" y="20847"/>
                  <a:pt x="78484" y="15147"/>
                </a:cubicBezTo>
                <a:cubicBezTo>
                  <a:pt x="77863" y="9446"/>
                  <a:pt x="74407" y="3185"/>
                  <a:pt x="68697" y="2665"/>
                </a:cubicBezTo>
                <a:cubicBezTo>
                  <a:pt x="68430" y="2640"/>
                  <a:pt x="68164" y="2629"/>
                  <a:pt x="67898" y="2629"/>
                </a:cubicBezTo>
                <a:cubicBezTo>
                  <a:pt x="65148" y="2629"/>
                  <a:pt x="62428" y="3814"/>
                  <a:pt x="59686" y="3814"/>
                </a:cubicBezTo>
                <a:cubicBezTo>
                  <a:pt x="59345" y="3814"/>
                  <a:pt x="59004" y="3796"/>
                  <a:pt x="58663" y="3754"/>
                </a:cubicBezTo>
                <a:cubicBezTo>
                  <a:pt x="55277" y="3347"/>
                  <a:pt x="52491" y="781"/>
                  <a:pt x="49140" y="153"/>
                </a:cubicBezTo>
                <a:cubicBezTo>
                  <a:pt x="48585" y="49"/>
                  <a:pt x="48034" y="1"/>
                  <a:pt x="474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1;p40">
            <a:extLst>
              <a:ext uri="{FF2B5EF4-FFF2-40B4-BE49-F238E27FC236}">
                <a16:creationId xmlns:a16="http://schemas.microsoft.com/office/drawing/2014/main" id="{E5E2ADAA-632D-3E02-1BBC-DCBCBA5BA024}"/>
              </a:ext>
            </a:extLst>
          </p:cNvPr>
          <p:cNvSpPr/>
          <p:nvPr userDrawn="1"/>
        </p:nvSpPr>
        <p:spPr>
          <a:xfrm flipH="1">
            <a:off x="7781086" y="3145011"/>
            <a:ext cx="359112" cy="457202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6;p40">
            <a:extLst>
              <a:ext uri="{FF2B5EF4-FFF2-40B4-BE49-F238E27FC236}">
                <a16:creationId xmlns:a16="http://schemas.microsoft.com/office/drawing/2014/main" id="{2F5DD70A-F549-D948-8AB7-D68326658D43}"/>
              </a:ext>
            </a:extLst>
          </p:cNvPr>
          <p:cNvSpPr/>
          <p:nvPr userDrawn="1"/>
        </p:nvSpPr>
        <p:spPr>
          <a:xfrm>
            <a:off x="7072805" y="2760950"/>
            <a:ext cx="576522" cy="734023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3250" y="1246870"/>
            <a:ext cx="77175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 i="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 flipH="1">
            <a:off x="8304357" y="4505075"/>
            <a:ext cx="1342463" cy="3181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/>
          <p:nvPr/>
        </p:nvSpPr>
        <p:spPr>
          <a:xfrm rot="5400000" flipH="1">
            <a:off x="-729907" y="297617"/>
            <a:ext cx="2198590" cy="48377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 flipH="1">
            <a:off x="7186099" y="237200"/>
            <a:ext cx="848101" cy="2009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43399" y="4072325"/>
            <a:ext cx="848101" cy="2009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84;p40">
            <a:extLst>
              <a:ext uri="{FF2B5EF4-FFF2-40B4-BE49-F238E27FC236}">
                <a16:creationId xmlns:a16="http://schemas.microsoft.com/office/drawing/2014/main" id="{FA662B0C-0FC2-55EB-761A-04F338A14D35}"/>
              </a:ext>
            </a:extLst>
          </p:cNvPr>
          <p:cNvGrpSpPr/>
          <p:nvPr userDrawn="1"/>
        </p:nvGrpSpPr>
        <p:grpSpPr>
          <a:xfrm>
            <a:off x="-591505" y="-254982"/>
            <a:ext cx="4596223" cy="2142865"/>
            <a:chOff x="-582025" y="-217309"/>
            <a:chExt cx="4596223" cy="2142865"/>
          </a:xfrm>
        </p:grpSpPr>
        <p:sp>
          <p:nvSpPr>
            <p:cNvPr id="3" name="Google Shape;285;p40">
              <a:extLst>
                <a:ext uri="{FF2B5EF4-FFF2-40B4-BE49-F238E27FC236}">
                  <a16:creationId xmlns:a16="http://schemas.microsoft.com/office/drawing/2014/main" id="{63189DB0-E7D4-C631-918B-D6BB50E11A4F}"/>
                </a:ext>
              </a:extLst>
            </p:cNvPr>
            <p:cNvSpPr/>
            <p:nvPr/>
          </p:nvSpPr>
          <p:spPr>
            <a:xfrm rot="10800000">
              <a:off x="-582025" y="-204938"/>
              <a:ext cx="4596223" cy="2130494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6;p40">
              <a:extLst>
                <a:ext uri="{FF2B5EF4-FFF2-40B4-BE49-F238E27FC236}">
                  <a16:creationId xmlns:a16="http://schemas.microsoft.com/office/drawing/2014/main" id="{AE008699-1F39-40EA-430E-EA9F31520454}"/>
                </a:ext>
              </a:extLst>
            </p:cNvPr>
            <p:cNvSpPr/>
            <p:nvPr/>
          </p:nvSpPr>
          <p:spPr>
            <a:xfrm rot="10800000">
              <a:off x="-430480" y="-217309"/>
              <a:ext cx="4016710" cy="1777647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299;p40">
            <a:extLst>
              <a:ext uri="{FF2B5EF4-FFF2-40B4-BE49-F238E27FC236}">
                <a16:creationId xmlns:a16="http://schemas.microsoft.com/office/drawing/2014/main" id="{479C0BBF-33C2-4C00-EC45-9903B9FC032F}"/>
              </a:ext>
            </a:extLst>
          </p:cNvPr>
          <p:cNvSpPr/>
          <p:nvPr userDrawn="1"/>
        </p:nvSpPr>
        <p:spPr>
          <a:xfrm>
            <a:off x="4808200" y="3145000"/>
            <a:ext cx="4596223" cy="2130494"/>
          </a:xfrm>
          <a:custGeom>
            <a:avLst/>
            <a:gdLst/>
            <a:ahLst/>
            <a:cxnLst/>
            <a:rect l="l" t="t" r="r" b="b"/>
            <a:pathLst>
              <a:path w="92081" h="40314" extrusionOk="0">
                <a:moveTo>
                  <a:pt x="52634" y="0"/>
                </a:moveTo>
                <a:cubicBezTo>
                  <a:pt x="52308" y="0"/>
                  <a:pt x="51980" y="13"/>
                  <a:pt x="51651" y="40"/>
                </a:cubicBezTo>
                <a:cubicBezTo>
                  <a:pt x="47192" y="409"/>
                  <a:pt x="43414" y="3356"/>
                  <a:pt x="40047" y="6305"/>
                </a:cubicBezTo>
                <a:cubicBezTo>
                  <a:pt x="36680" y="9252"/>
                  <a:pt x="33221" y="12438"/>
                  <a:pt x="28869" y="13475"/>
                </a:cubicBezTo>
                <a:cubicBezTo>
                  <a:pt x="25617" y="14250"/>
                  <a:pt x="22193" y="13734"/>
                  <a:pt x="18884" y="14199"/>
                </a:cubicBezTo>
                <a:cubicBezTo>
                  <a:pt x="13402" y="14969"/>
                  <a:pt x="0" y="24616"/>
                  <a:pt x="6085" y="40112"/>
                </a:cubicBezTo>
                <a:lnTo>
                  <a:pt x="81132" y="40282"/>
                </a:lnTo>
                <a:cubicBezTo>
                  <a:pt x="81361" y="40303"/>
                  <a:pt x="81583" y="40314"/>
                  <a:pt x="81800" y="40314"/>
                </a:cubicBezTo>
                <a:cubicBezTo>
                  <a:pt x="92080" y="40314"/>
                  <a:pt x="89563" y="16777"/>
                  <a:pt x="87839" y="12668"/>
                </a:cubicBezTo>
                <a:cubicBezTo>
                  <a:pt x="86081" y="8473"/>
                  <a:pt x="82744" y="4685"/>
                  <a:pt x="78338" y="3554"/>
                </a:cubicBezTo>
                <a:cubicBezTo>
                  <a:pt x="77072" y="3230"/>
                  <a:pt x="75782" y="3133"/>
                  <a:pt x="74479" y="3133"/>
                </a:cubicBezTo>
                <a:cubicBezTo>
                  <a:pt x="72576" y="3133"/>
                  <a:pt x="70646" y="3339"/>
                  <a:pt x="68733" y="3339"/>
                </a:cubicBezTo>
                <a:cubicBezTo>
                  <a:pt x="68051" y="3339"/>
                  <a:pt x="67371" y="3313"/>
                  <a:pt x="66695" y="3242"/>
                </a:cubicBezTo>
                <a:cubicBezTo>
                  <a:pt x="61897" y="2739"/>
                  <a:pt x="57402" y="0"/>
                  <a:pt x="52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0;p40">
            <a:extLst>
              <a:ext uri="{FF2B5EF4-FFF2-40B4-BE49-F238E27FC236}">
                <a16:creationId xmlns:a16="http://schemas.microsoft.com/office/drawing/2014/main" id="{58282D4A-BA02-523E-E29A-81188CC1DB5E}"/>
              </a:ext>
            </a:extLst>
          </p:cNvPr>
          <p:cNvSpPr/>
          <p:nvPr userDrawn="1"/>
        </p:nvSpPr>
        <p:spPr>
          <a:xfrm>
            <a:off x="5227742" y="3389493"/>
            <a:ext cx="4016710" cy="1777647"/>
          </a:xfrm>
          <a:custGeom>
            <a:avLst/>
            <a:gdLst/>
            <a:ahLst/>
            <a:cxnLst/>
            <a:rect l="l" t="t" r="r" b="b"/>
            <a:pathLst>
              <a:path w="80471" h="32195" extrusionOk="0">
                <a:moveTo>
                  <a:pt x="47487" y="1"/>
                </a:moveTo>
                <a:cubicBezTo>
                  <a:pt x="43320" y="1"/>
                  <a:pt x="39414" y="2827"/>
                  <a:pt x="36193" y="5678"/>
                </a:cubicBezTo>
                <a:cubicBezTo>
                  <a:pt x="32550" y="8904"/>
                  <a:pt x="28659" y="12549"/>
                  <a:pt x="23801" y="12820"/>
                </a:cubicBezTo>
                <a:cubicBezTo>
                  <a:pt x="23603" y="12831"/>
                  <a:pt x="23405" y="12837"/>
                  <a:pt x="23208" y="12837"/>
                </a:cubicBezTo>
                <a:cubicBezTo>
                  <a:pt x="20202" y="12837"/>
                  <a:pt x="17266" y="11633"/>
                  <a:pt x="14247" y="11611"/>
                </a:cubicBezTo>
                <a:cubicBezTo>
                  <a:pt x="14221" y="11610"/>
                  <a:pt x="14196" y="11610"/>
                  <a:pt x="14170" y="11610"/>
                </a:cubicBezTo>
                <a:cubicBezTo>
                  <a:pt x="9546" y="11610"/>
                  <a:pt x="5189" y="14522"/>
                  <a:pt x="2843" y="18510"/>
                </a:cubicBezTo>
                <a:cubicBezTo>
                  <a:pt x="483" y="22521"/>
                  <a:pt x="1" y="27451"/>
                  <a:pt x="847" y="32025"/>
                </a:cubicBezTo>
                <a:lnTo>
                  <a:pt x="75894" y="32195"/>
                </a:lnTo>
                <a:cubicBezTo>
                  <a:pt x="80471" y="29741"/>
                  <a:pt x="79104" y="20847"/>
                  <a:pt x="78484" y="15147"/>
                </a:cubicBezTo>
                <a:cubicBezTo>
                  <a:pt x="77863" y="9446"/>
                  <a:pt x="74407" y="3185"/>
                  <a:pt x="68697" y="2665"/>
                </a:cubicBezTo>
                <a:cubicBezTo>
                  <a:pt x="68430" y="2640"/>
                  <a:pt x="68164" y="2629"/>
                  <a:pt x="67898" y="2629"/>
                </a:cubicBezTo>
                <a:cubicBezTo>
                  <a:pt x="65148" y="2629"/>
                  <a:pt x="62428" y="3814"/>
                  <a:pt x="59686" y="3814"/>
                </a:cubicBezTo>
                <a:cubicBezTo>
                  <a:pt x="59345" y="3814"/>
                  <a:pt x="59004" y="3796"/>
                  <a:pt x="58663" y="3754"/>
                </a:cubicBezTo>
                <a:cubicBezTo>
                  <a:pt x="55277" y="3347"/>
                  <a:pt x="52491" y="781"/>
                  <a:pt x="49140" y="153"/>
                </a:cubicBezTo>
                <a:cubicBezTo>
                  <a:pt x="48585" y="49"/>
                  <a:pt x="48034" y="1"/>
                  <a:pt x="474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1;p40">
            <a:extLst>
              <a:ext uri="{FF2B5EF4-FFF2-40B4-BE49-F238E27FC236}">
                <a16:creationId xmlns:a16="http://schemas.microsoft.com/office/drawing/2014/main" id="{E1025050-CB82-5921-C227-BE9C8948BA7A}"/>
              </a:ext>
            </a:extLst>
          </p:cNvPr>
          <p:cNvSpPr/>
          <p:nvPr userDrawn="1"/>
        </p:nvSpPr>
        <p:spPr>
          <a:xfrm flipH="1">
            <a:off x="7781086" y="3145011"/>
            <a:ext cx="359112" cy="457202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6;p40">
            <a:extLst>
              <a:ext uri="{FF2B5EF4-FFF2-40B4-BE49-F238E27FC236}">
                <a16:creationId xmlns:a16="http://schemas.microsoft.com/office/drawing/2014/main" id="{7FCD0E8F-6C8F-6A52-117F-AD0848421814}"/>
              </a:ext>
            </a:extLst>
          </p:cNvPr>
          <p:cNvSpPr/>
          <p:nvPr userDrawn="1"/>
        </p:nvSpPr>
        <p:spPr>
          <a:xfrm>
            <a:off x="7072805" y="2760950"/>
            <a:ext cx="576522" cy="734023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3250" y="539385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322627" y="1793650"/>
            <a:ext cx="28071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1322630" y="2161651"/>
            <a:ext cx="28071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i="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5624046" y="3089040"/>
            <a:ext cx="28071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4"/>
          </p:nvPr>
        </p:nvSpPr>
        <p:spPr>
          <a:xfrm>
            <a:off x="5624046" y="3457040"/>
            <a:ext cx="28071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i="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 flipH="1">
            <a:off x="1889577" y="1412188"/>
            <a:ext cx="6541200" cy="22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" name="Google Shape;284;p40">
            <a:extLst>
              <a:ext uri="{FF2B5EF4-FFF2-40B4-BE49-F238E27FC236}">
                <a16:creationId xmlns:a16="http://schemas.microsoft.com/office/drawing/2014/main" id="{C839A554-E62A-7CC8-F806-4862309AF950}"/>
              </a:ext>
            </a:extLst>
          </p:cNvPr>
          <p:cNvGrpSpPr/>
          <p:nvPr userDrawn="1"/>
        </p:nvGrpSpPr>
        <p:grpSpPr>
          <a:xfrm>
            <a:off x="-591505" y="-254982"/>
            <a:ext cx="4596223" cy="2142865"/>
            <a:chOff x="-582025" y="-217309"/>
            <a:chExt cx="4596223" cy="2142865"/>
          </a:xfrm>
        </p:grpSpPr>
        <p:sp>
          <p:nvSpPr>
            <p:cNvPr id="3" name="Google Shape;285;p40">
              <a:extLst>
                <a:ext uri="{FF2B5EF4-FFF2-40B4-BE49-F238E27FC236}">
                  <a16:creationId xmlns:a16="http://schemas.microsoft.com/office/drawing/2014/main" id="{3AEE4E09-85C5-2516-9361-D143DC9ED553}"/>
                </a:ext>
              </a:extLst>
            </p:cNvPr>
            <p:cNvSpPr/>
            <p:nvPr/>
          </p:nvSpPr>
          <p:spPr>
            <a:xfrm rot="10800000">
              <a:off x="-582025" y="-204938"/>
              <a:ext cx="4596223" cy="2130494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6;p40">
              <a:extLst>
                <a:ext uri="{FF2B5EF4-FFF2-40B4-BE49-F238E27FC236}">
                  <a16:creationId xmlns:a16="http://schemas.microsoft.com/office/drawing/2014/main" id="{841AA525-3D11-AFA1-1647-6B4654B602B0}"/>
                </a:ext>
              </a:extLst>
            </p:cNvPr>
            <p:cNvSpPr/>
            <p:nvPr/>
          </p:nvSpPr>
          <p:spPr>
            <a:xfrm rot="10800000">
              <a:off x="-430480" y="-217309"/>
              <a:ext cx="4016710" cy="1777647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684950" y="539500"/>
            <a:ext cx="5774100" cy="17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1684950" y="2376550"/>
            <a:ext cx="5774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/>
          <p:nvPr/>
        </p:nvSpPr>
        <p:spPr>
          <a:xfrm flipH="1">
            <a:off x="-560598" y="1012987"/>
            <a:ext cx="1746824" cy="4139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-5400000">
            <a:off x="6975937" y="1011490"/>
            <a:ext cx="2884572" cy="634695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/>
          <p:nvPr/>
        </p:nvSpPr>
        <p:spPr>
          <a:xfrm rot="5400000" flipH="1">
            <a:off x="-716513" y="1011490"/>
            <a:ext cx="2884572" cy="634695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 flipH="1">
            <a:off x="8100874" y="338550"/>
            <a:ext cx="848101" cy="2009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84;p40">
            <a:extLst>
              <a:ext uri="{FF2B5EF4-FFF2-40B4-BE49-F238E27FC236}">
                <a16:creationId xmlns:a16="http://schemas.microsoft.com/office/drawing/2014/main" id="{A44E5E74-67EC-DEB5-405E-AF500F2E6F5B}"/>
              </a:ext>
            </a:extLst>
          </p:cNvPr>
          <p:cNvGrpSpPr/>
          <p:nvPr userDrawn="1"/>
        </p:nvGrpSpPr>
        <p:grpSpPr>
          <a:xfrm>
            <a:off x="-591505" y="-254982"/>
            <a:ext cx="4596223" cy="2142865"/>
            <a:chOff x="-582025" y="-217309"/>
            <a:chExt cx="4596223" cy="2142865"/>
          </a:xfrm>
        </p:grpSpPr>
        <p:sp>
          <p:nvSpPr>
            <p:cNvPr id="3" name="Google Shape;285;p40">
              <a:extLst>
                <a:ext uri="{FF2B5EF4-FFF2-40B4-BE49-F238E27FC236}">
                  <a16:creationId xmlns:a16="http://schemas.microsoft.com/office/drawing/2014/main" id="{C8DE01EE-B078-5468-AD58-FA4EF3049173}"/>
                </a:ext>
              </a:extLst>
            </p:cNvPr>
            <p:cNvSpPr/>
            <p:nvPr/>
          </p:nvSpPr>
          <p:spPr>
            <a:xfrm rot="10800000">
              <a:off x="-582025" y="-204938"/>
              <a:ext cx="4596223" cy="2130494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6;p40">
              <a:extLst>
                <a:ext uri="{FF2B5EF4-FFF2-40B4-BE49-F238E27FC236}">
                  <a16:creationId xmlns:a16="http://schemas.microsoft.com/office/drawing/2014/main" id="{08005170-726F-CA33-7D24-09737F62C6AF}"/>
                </a:ext>
              </a:extLst>
            </p:cNvPr>
            <p:cNvSpPr/>
            <p:nvPr/>
          </p:nvSpPr>
          <p:spPr>
            <a:xfrm rot="10800000">
              <a:off x="-430480" y="-217309"/>
              <a:ext cx="4016710" cy="1777647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299;p40">
            <a:extLst>
              <a:ext uri="{FF2B5EF4-FFF2-40B4-BE49-F238E27FC236}">
                <a16:creationId xmlns:a16="http://schemas.microsoft.com/office/drawing/2014/main" id="{3C20BF6D-45C7-4774-1D12-9BE3826AA865}"/>
              </a:ext>
            </a:extLst>
          </p:cNvPr>
          <p:cNvSpPr/>
          <p:nvPr userDrawn="1"/>
        </p:nvSpPr>
        <p:spPr>
          <a:xfrm>
            <a:off x="4808200" y="3145000"/>
            <a:ext cx="4596223" cy="2130494"/>
          </a:xfrm>
          <a:custGeom>
            <a:avLst/>
            <a:gdLst/>
            <a:ahLst/>
            <a:cxnLst/>
            <a:rect l="l" t="t" r="r" b="b"/>
            <a:pathLst>
              <a:path w="92081" h="40314" extrusionOk="0">
                <a:moveTo>
                  <a:pt x="52634" y="0"/>
                </a:moveTo>
                <a:cubicBezTo>
                  <a:pt x="52308" y="0"/>
                  <a:pt x="51980" y="13"/>
                  <a:pt x="51651" y="40"/>
                </a:cubicBezTo>
                <a:cubicBezTo>
                  <a:pt x="47192" y="409"/>
                  <a:pt x="43414" y="3356"/>
                  <a:pt x="40047" y="6305"/>
                </a:cubicBezTo>
                <a:cubicBezTo>
                  <a:pt x="36680" y="9252"/>
                  <a:pt x="33221" y="12438"/>
                  <a:pt x="28869" y="13475"/>
                </a:cubicBezTo>
                <a:cubicBezTo>
                  <a:pt x="25617" y="14250"/>
                  <a:pt x="22193" y="13734"/>
                  <a:pt x="18884" y="14199"/>
                </a:cubicBezTo>
                <a:cubicBezTo>
                  <a:pt x="13402" y="14969"/>
                  <a:pt x="0" y="24616"/>
                  <a:pt x="6085" y="40112"/>
                </a:cubicBezTo>
                <a:lnTo>
                  <a:pt x="81132" y="40282"/>
                </a:lnTo>
                <a:cubicBezTo>
                  <a:pt x="81361" y="40303"/>
                  <a:pt x="81583" y="40314"/>
                  <a:pt x="81800" y="40314"/>
                </a:cubicBezTo>
                <a:cubicBezTo>
                  <a:pt x="92080" y="40314"/>
                  <a:pt x="89563" y="16777"/>
                  <a:pt x="87839" y="12668"/>
                </a:cubicBezTo>
                <a:cubicBezTo>
                  <a:pt x="86081" y="8473"/>
                  <a:pt x="82744" y="4685"/>
                  <a:pt x="78338" y="3554"/>
                </a:cubicBezTo>
                <a:cubicBezTo>
                  <a:pt x="77072" y="3230"/>
                  <a:pt x="75782" y="3133"/>
                  <a:pt x="74479" y="3133"/>
                </a:cubicBezTo>
                <a:cubicBezTo>
                  <a:pt x="72576" y="3133"/>
                  <a:pt x="70646" y="3339"/>
                  <a:pt x="68733" y="3339"/>
                </a:cubicBezTo>
                <a:cubicBezTo>
                  <a:pt x="68051" y="3339"/>
                  <a:pt x="67371" y="3313"/>
                  <a:pt x="66695" y="3242"/>
                </a:cubicBezTo>
                <a:cubicBezTo>
                  <a:pt x="61897" y="2739"/>
                  <a:pt x="57402" y="0"/>
                  <a:pt x="52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0;p40">
            <a:extLst>
              <a:ext uri="{FF2B5EF4-FFF2-40B4-BE49-F238E27FC236}">
                <a16:creationId xmlns:a16="http://schemas.microsoft.com/office/drawing/2014/main" id="{D61E2184-1248-1A5A-0B95-67CCE4695542}"/>
              </a:ext>
            </a:extLst>
          </p:cNvPr>
          <p:cNvSpPr/>
          <p:nvPr userDrawn="1"/>
        </p:nvSpPr>
        <p:spPr>
          <a:xfrm>
            <a:off x="5227742" y="3389493"/>
            <a:ext cx="4016710" cy="1777647"/>
          </a:xfrm>
          <a:custGeom>
            <a:avLst/>
            <a:gdLst/>
            <a:ahLst/>
            <a:cxnLst/>
            <a:rect l="l" t="t" r="r" b="b"/>
            <a:pathLst>
              <a:path w="80471" h="32195" extrusionOk="0">
                <a:moveTo>
                  <a:pt x="47487" y="1"/>
                </a:moveTo>
                <a:cubicBezTo>
                  <a:pt x="43320" y="1"/>
                  <a:pt x="39414" y="2827"/>
                  <a:pt x="36193" y="5678"/>
                </a:cubicBezTo>
                <a:cubicBezTo>
                  <a:pt x="32550" y="8904"/>
                  <a:pt x="28659" y="12549"/>
                  <a:pt x="23801" y="12820"/>
                </a:cubicBezTo>
                <a:cubicBezTo>
                  <a:pt x="23603" y="12831"/>
                  <a:pt x="23405" y="12837"/>
                  <a:pt x="23208" y="12837"/>
                </a:cubicBezTo>
                <a:cubicBezTo>
                  <a:pt x="20202" y="12837"/>
                  <a:pt x="17266" y="11633"/>
                  <a:pt x="14247" y="11611"/>
                </a:cubicBezTo>
                <a:cubicBezTo>
                  <a:pt x="14221" y="11610"/>
                  <a:pt x="14196" y="11610"/>
                  <a:pt x="14170" y="11610"/>
                </a:cubicBezTo>
                <a:cubicBezTo>
                  <a:pt x="9546" y="11610"/>
                  <a:pt x="5189" y="14522"/>
                  <a:pt x="2843" y="18510"/>
                </a:cubicBezTo>
                <a:cubicBezTo>
                  <a:pt x="483" y="22521"/>
                  <a:pt x="1" y="27451"/>
                  <a:pt x="847" y="32025"/>
                </a:cubicBezTo>
                <a:lnTo>
                  <a:pt x="75894" y="32195"/>
                </a:lnTo>
                <a:cubicBezTo>
                  <a:pt x="80471" y="29741"/>
                  <a:pt x="79104" y="20847"/>
                  <a:pt x="78484" y="15147"/>
                </a:cubicBezTo>
                <a:cubicBezTo>
                  <a:pt x="77863" y="9446"/>
                  <a:pt x="74407" y="3185"/>
                  <a:pt x="68697" y="2665"/>
                </a:cubicBezTo>
                <a:cubicBezTo>
                  <a:pt x="68430" y="2640"/>
                  <a:pt x="68164" y="2629"/>
                  <a:pt x="67898" y="2629"/>
                </a:cubicBezTo>
                <a:cubicBezTo>
                  <a:pt x="65148" y="2629"/>
                  <a:pt x="62428" y="3814"/>
                  <a:pt x="59686" y="3814"/>
                </a:cubicBezTo>
                <a:cubicBezTo>
                  <a:pt x="59345" y="3814"/>
                  <a:pt x="59004" y="3796"/>
                  <a:pt x="58663" y="3754"/>
                </a:cubicBezTo>
                <a:cubicBezTo>
                  <a:pt x="55277" y="3347"/>
                  <a:pt x="52491" y="781"/>
                  <a:pt x="49140" y="153"/>
                </a:cubicBezTo>
                <a:cubicBezTo>
                  <a:pt x="48585" y="49"/>
                  <a:pt x="48034" y="1"/>
                  <a:pt x="474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1;p40">
            <a:extLst>
              <a:ext uri="{FF2B5EF4-FFF2-40B4-BE49-F238E27FC236}">
                <a16:creationId xmlns:a16="http://schemas.microsoft.com/office/drawing/2014/main" id="{4C94F56F-5D73-4F3A-1EDF-595304296B60}"/>
              </a:ext>
            </a:extLst>
          </p:cNvPr>
          <p:cNvSpPr/>
          <p:nvPr userDrawn="1"/>
        </p:nvSpPr>
        <p:spPr>
          <a:xfrm flipH="1">
            <a:off x="7781086" y="3145011"/>
            <a:ext cx="359112" cy="457202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6;p40">
            <a:extLst>
              <a:ext uri="{FF2B5EF4-FFF2-40B4-BE49-F238E27FC236}">
                <a16:creationId xmlns:a16="http://schemas.microsoft.com/office/drawing/2014/main" id="{3B7CC9AE-8622-2618-8C82-11A9189612A8}"/>
              </a:ext>
            </a:extLst>
          </p:cNvPr>
          <p:cNvSpPr/>
          <p:nvPr userDrawn="1"/>
        </p:nvSpPr>
        <p:spPr>
          <a:xfrm>
            <a:off x="7072805" y="2760950"/>
            <a:ext cx="576522" cy="734023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84;p40">
            <a:extLst>
              <a:ext uri="{FF2B5EF4-FFF2-40B4-BE49-F238E27FC236}">
                <a16:creationId xmlns:a16="http://schemas.microsoft.com/office/drawing/2014/main" id="{E70350C0-D2BA-ED86-7A4C-4EC4D769471A}"/>
              </a:ext>
            </a:extLst>
          </p:cNvPr>
          <p:cNvGrpSpPr/>
          <p:nvPr userDrawn="1"/>
        </p:nvGrpSpPr>
        <p:grpSpPr>
          <a:xfrm>
            <a:off x="-591505" y="-254982"/>
            <a:ext cx="4596223" cy="2142865"/>
            <a:chOff x="-582025" y="-217309"/>
            <a:chExt cx="4596223" cy="2142865"/>
          </a:xfrm>
        </p:grpSpPr>
        <p:sp>
          <p:nvSpPr>
            <p:cNvPr id="3" name="Google Shape;285;p40">
              <a:extLst>
                <a:ext uri="{FF2B5EF4-FFF2-40B4-BE49-F238E27FC236}">
                  <a16:creationId xmlns:a16="http://schemas.microsoft.com/office/drawing/2014/main" id="{209C249F-4E82-2667-6F7A-248EDB4112E7}"/>
                </a:ext>
              </a:extLst>
            </p:cNvPr>
            <p:cNvSpPr/>
            <p:nvPr/>
          </p:nvSpPr>
          <p:spPr>
            <a:xfrm rot="10800000">
              <a:off x="-582025" y="-204938"/>
              <a:ext cx="4596223" cy="2130494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6;p40">
              <a:extLst>
                <a:ext uri="{FF2B5EF4-FFF2-40B4-BE49-F238E27FC236}">
                  <a16:creationId xmlns:a16="http://schemas.microsoft.com/office/drawing/2014/main" id="{7F702158-B121-68BF-6E8C-90679F491B19}"/>
                </a:ext>
              </a:extLst>
            </p:cNvPr>
            <p:cNvSpPr/>
            <p:nvPr/>
          </p:nvSpPr>
          <p:spPr>
            <a:xfrm rot="10800000">
              <a:off x="-430480" y="-217309"/>
              <a:ext cx="4016710" cy="1777647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299;p40">
            <a:extLst>
              <a:ext uri="{FF2B5EF4-FFF2-40B4-BE49-F238E27FC236}">
                <a16:creationId xmlns:a16="http://schemas.microsoft.com/office/drawing/2014/main" id="{BB1D6070-F5F9-6146-FC49-E4828D6421DF}"/>
              </a:ext>
            </a:extLst>
          </p:cNvPr>
          <p:cNvSpPr/>
          <p:nvPr userDrawn="1"/>
        </p:nvSpPr>
        <p:spPr>
          <a:xfrm>
            <a:off x="4808200" y="3145000"/>
            <a:ext cx="4596223" cy="2130494"/>
          </a:xfrm>
          <a:custGeom>
            <a:avLst/>
            <a:gdLst/>
            <a:ahLst/>
            <a:cxnLst/>
            <a:rect l="l" t="t" r="r" b="b"/>
            <a:pathLst>
              <a:path w="92081" h="40314" extrusionOk="0">
                <a:moveTo>
                  <a:pt x="52634" y="0"/>
                </a:moveTo>
                <a:cubicBezTo>
                  <a:pt x="52308" y="0"/>
                  <a:pt x="51980" y="13"/>
                  <a:pt x="51651" y="40"/>
                </a:cubicBezTo>
                <a:cubicBezTo>
                  <a:pt x="47192" y="409"/>
                  <a:pt x="43414" y="3356"/>
                  <a:pt x="40047" y="6305"/>
                </a:cubicBezTo>
                <a:cubicBezTo>
                  <a:pt x="36680" y="9252"/>
                  <a:pt x="33221" y="12438"/>
                  <a:pt x="28869" y="13475"/>
                </a:cubicBezTo>
                <a:cubicBezTo>
                  <a:pt x="25617" y="14250"/>
                  <a:pt x="22193" y="13734"/>
                  <a:pt x="18884" y="14199"/>
                </a:cubicBezTo>
                <a:cubicBezTo>
                  <a:pt x="13402" y="14969"/>
                  <a:pt x="0" y="24616"/>
                  <a:pt x="6085" y="40112"/>
                </a:cubicBezTo>
                <a:lnTo>
                  <a:pt x="81132" y="40282"/>
                </a:lnTo>
                <a:cubicBezTo>
                  <a:pt x="81361" y="40303"/>
                  <a:pt x="81583" y="40314"/>
                  <a:pt x="81800" y="40314"/>
                </a:cubicBezTo>
                <a:cubicBezTo>
                  <a:pt x="92080" y="40314"/>
                  <a:pt x="89563" y="16777"/>
                  <a:pt x="87839" y="12668"/>
                </a:cubicBezTo>
                <a:cubicBezTo>
                  <a:pt x="86081" y="8473"/>
                  <a:pt x="82744" y="4685"/>
                  <a:pt x="78338" y="3554"/>
                </a:cubicBezTo>
                <a:cubicBezTo>
                  <a:pt x="77072" y="3230"/>
                  <a:pt x="75782" y="3133"/>
                  <a:pt x="74479" y="3133"/>
                </a:cubicBezTo>
                <a:cubicBezTo>
                  <a:pt x="72576" y="3133"/>
                  <a:pt x="70646" y="3339"/>
                  <a:pt x="68733" y="3339"/>
                </a:cubicBezTo>
                <a:cubicBezTo>
                  <a:pt x="68051" y="3339"/>
                  <a:pt x="67371" y="3313"/>
                  <a:pt x="66695" y="3242"/>
                </a:cubicBezTo>
                <a:cubicBezTo>
                  <a:pt x="61897" y="2739"/>
                  <a:pt x="57402" y="0"/>
                  <a:pt x="52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0;p40">
            <a:extLst>
              <a:ext uri="{FF2B5EF4-FFF2-40B4-BE49-F238E27FC236}">
                <a16:creationId xmlns:a16="http://schemas.microsoft.com/office/drawing/2014/main" id="{502B88BB-8830-5A29-CF6B-CB6F8A51A1DB}"/>
              </a:ext>
            </a:extLst>
          </p:cNvPr>
          <p:cNvSpPr/>
          <p:nvPr userDrawn="1"/>
        </p:nvSpPr>
        <p:spPr>
          <a:xfrm>
            <a:off x="5227742" y="3389493"/>
            <a:ext cx="4016710" cy="1777647"/>
          </a:xfrm>
          <a:custGeom>
            <a:avLst/>
            <a:gdLst/>
            <a:ahLst/>
            <a:cxnLst/>
            <a:rect l="l" t="t" r="r" b="b"/>
            <a:pathLst>
              <a:path w="80471" h="32195" extrusionOk="0">
                <a:moveTo>
                  <a:pt x="47487" y="1"/>
                </a:moveTo>
                <a:cubicBezTo>
                  <a:pt x="43320" y="1"/>
                  <a:pt x="39414" y="2827"/>
                  <a:pt x="36193" y="5678"/>
                </a:cubicBezTo>
                <a:cubicBezTo>
                  <a:pt x="32550" y="8904"/>
                  <a:pt x="28659" y="12549"/>
                  <a:pt x="23801" y="12820"/>
                </a:cubicBezTo>
                <a:cubicBezTo>
                  <a:pt x="23603" y="12831"/>
                  <a:pt x="23405" y="12837"/>
                  <a:pt x="23208" y="12837"/>
                </a:cubicBezTo>
                <a:cubicBezTo>
                  <a:pt x="20202" y="12837"/>
                  <a:pt x="17266" y="11633"/>
                  <a:pt x="14247" y="11611"/>
                </a:cubicBezTo>
                <a:cubicBezTo>
                  <a:pt x="14221" y="11610"/>
                  <a:pt x="14196" y="11610"/>
                  <a:pt x="14170" y="11610"/>
                </a:cubicBezTo>
                <a:cubicBezTo>
                  <a:pt x="9546" y="11610"/>
                  <a:pt x="5189" y="14522"/>
                  <a:pt x="2843" y="18510"/>
                </a:cubicBezTo>
                <a:cubicBezTo>
                  <a:pt x="483" y="22521"/>
                  <a:pt x="1" y="27451"/>
                  <a:pt x="847" y="32025"/>
                </a:cubicBezTo>
                <a:lnTo>
                  <a:pt x="75894" y="32195"/>
                </a:lnTo>
                <a:cubicBezTo>
                  <a:pt x="80471" y="29741"/>
                  <a:pt x="79104" y="20847"/>
                  <a:pt x="78484" y="15147"/>
                </a:cubicBezTo>
                <a:cubicBezTo>
                  <a:pt x="77863" y="9446"/>
                  <a:pt x="74407" y="3185"/>
                  <a:pt x="68697" y="2665"/>
                </a:cubicBezTo>
                <a:cubicBezTo>
                  <a:pt x="68430" y="2640"/>
                  <a:pt x="68164" y="2629"/>
                  <a:pt x="67898" y="2629"/>
                </a:cubicBezTo>
                <a:cubicBezTo>
                  <a:pt x="65148" y="2629"/>
                  <a:pt x="62428" y="3814"/>
                  <a:pt x="59686" y="3814"/>
                </a:cubicBezTo>
                <a:cubicBezTo>
                  <a:pt x="59345" y="3814"/>
                  <a:pt x="59004" y="3796"/>
                  <a:pt x="58663" y="3754"/>
                </a:cubicBezTo>
                <a:cubicBezTo>
                  <a:pt x="55277" y="3347"/>
                  <a:pt x="52491" y="781"/>
                  <a:pt x="49140" y="153"/>
                </a:cubicBezTo>
                <a:cubicBezTo>
                  <a:pt x="48585" y="49"/>
                  <a:pt x="48034" y="1"/>
                  <a:pt x="474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1;p40">
            <a:extLst>
              <a:ext uri="{FF2B5EF4-FFF2-40B4-BE49-F238E27FC236}">
                <a16:creationId xmlns:a16="http://schemas.microsoft.com/office/drawing/2014/main" id="{FA481B69-08C4-5DBB-050B-E0F2DD07B020}"/>
              </a:ext>
            </a:extLst>
          </p:cNvPr>
          <p:cNvSpPr/>
          <p:nvPr userDrawn="1"/>
        </p:nvSpPr>
        <p:spPr>
          <a:xfrm flipH="1">
            <a:off x="7781086" y="3145011"/>
            <a:ext cx="359112" cy="457202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6;p40">
            <a:extLst>
              <a:ext uri="{FF2B5EF4-FFF2-40B4-BE49-F238E27FC236}">
                <a16:creationId xmlns:a16="http://schemas.microsoft.com/office/drawing/2014/main" id="{CC00F0D6-5138-F9AF-0FB5-802871695913}"/>
              </a:ext>
            </a:extLst>
          </p:cNvPr>
          <p:cNvSpPr/>
          <p:nvPr userDrawn="1"/>
        </p:nvSpPr>
        <p:spPr>
          <a:xfrm>
            <a:off x="7072805" y="2760950"/>
            <a:ext cx="576522" cy="734023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6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2" hasCustomPrompt="1"/>
          </p:nvPr>
        </p:nvSpPr>
        <p:spPr>
          <a:xfrm>
            <a:off x="713430" y="1565731"/>
            <a:ext cx="25230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sz="30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13430" y="1940638"/>
            <a:ext cx="25257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3"/>
          </p:nvPr>
        </p:nvSpPr>
        <p:spPr>
          <a:xfrm>
            <a:off x="713430" y="2251704"/>
            <a:ext cx="2525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4" hasCustomPrompt="1"/>
          </p:nvPr>
        </p:nvSpPr>
        <p:spPr>
          <a:xfrm>
            <a:off x="4185104" y="1565738"/>
            <a:ext cx="25155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sz="30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5"/>
          </p:nvPr>
        </p:nvSpPr>
        <p:spPr>
          <a:xfrm>
            <a:off x="4185304" y="1940643"/>
            <a:ext cx="2517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6"/>
          </p:nvPr>
        </p:nvSpPr>
        <p:spPr>
          <a:xfrm>
            <a:off x="4185304" y="2251709"/>
            <a:ext cx="2517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7" hasCustomPrompt="1"/>
          </p:nvPr>
        </p:nvSpPr>
        <p:spPr>
          <a:xfrm>
            <a:off x="2449267" y="3134697"/>
            <a:ext cx="25230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sz="30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8"/>
          </p:nvPr>
        </p:nvSpPr>
        <p:spPr>
          <a:xfrm>
            <a:off x="2449367" y="3509604"/>
            <a:ext cx="25257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9"/>
          </p:nvPr>
        </p:nvSpPr>
        <p:spPr>
          <a:xfrm>
            <a:off x="2449367" y="3820670"/>
            <a:ext cx="2525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3" hasCustomPrompt="1"/>
          </p:nvPr>
        </p:nvSpPr>
        <p:spPr>
          <a:xfrm>
            <a:off x="5913441" y="3139001"/>
            <a:ext cx="25155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sz="30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4"/>
          </p:nvPr>
        </p:nvSpPr>
        <p:spPr>
          <a:xfrm>
            <a:off x="5913441" y="3513906"/>
            <a:ext cx="2517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5"/>
          </p:nvPr>
        </p:nvSpPr>
        <p:spPr>
          <a:xfrm>
            <a:off x="5913441" y="3824971"/>
            <a:ext cx="2517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" name="Google Shape;284;p40">
            <a:extLst>
              <a:ext uri="{FF2B5EF4-FFF2-40B4-BE49-F238E27FC236}">
                <a16:creationId xmlns:a16="http://schemas.microsoft.com/office/drawing/2014/main" id="{B15B0586-829D-72B4-9B34-72B385D5C33A}"/>
              </a:ext>
            </a:extLst>
          </p:cNvPr>
          <p:cNvGrpSpPr/>
          <p:nvPr userDrawn="1"/>
        </p:nvGrpSpPr>
        <p:grpSpPr>
          <a:xfrm>
            <a:off x="-591505" y="-254982"/>
            <a:ext cx="4596223" cy="2142865"/>
            <a:chOff x="-582025" y="-217309"/>
            <a:chExt cx="4596223" cy="2142865"/>
          </a:xfrm>
        </p:grpSpPr>
        <p:sp>
          <p:nvSpPr>
            <p:cNvPr id="3" name="Google Shape;285;p40">
              <a:extLst>
                <a:ext uri="{FF2B5EF4-FFF2-40B4-BE49-F238E27FC236}">
                  <a16:creationId xmlns:a16="http://schemas.microsoft.com/office/drawing/2014/main" id="{D2CBFF80-4BE5-5217-7728-1BB9557D7D39}"/>
                </a:ext>
              </a:extLst>
            </p:cNvPr>
            <p:cNvSpPr/>
            <p:nvPr/>
          </p:nvSpPr>
          <p:spPr>
            <a:xfrm rot="10800000">
              <a:off x="-582025" y="-204938"/>
              <a:ext cx="4596223" cy="2130494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6;p40">
              <a:extLst>
                <a:ext uri="{FF2B5EF4-FFF2-40B4-BE49-F238E27FC236}">
                  <a16:creationId xmlns:a16="http://schemas.microsoft.com/office/drawing/2014/main" id="{BED19ECB-DF49-8CD5-2F0B-45932DF81EAE}"/>
                </a:ext>
              </a:extLst>
            </p:cNvPr>
            <p:cNvSpPr/>
            <p:nvPr/>
          </p:nvSpPr>
          <p:spPr>
            <a:xfrm rot="10800000">
              <a:off x="-430480" y="-217309"/>
              <a:ext cx="4016710" cy="1777647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299;p40">
            <a:extLst>
              <a:ext uri="{FF2B5EF4-FFF2-40B4-BE49-F238E27FC236}">
                <a16:creationId xmlns:a16="http://schemas.microsoft.com/office/drawing/2014/main" id="{1D63EC06-6178-D5F5-B91A-DD929C06D145}"/>
              </a:ext>
            </a:extLst>
          </p:cNvPr>
          <p:cNvSpPr/>
          <p:nvPr userDrawn="1"/>
        </p:nvSpPr>
        <p:spPr>
          <a:xfrm>
            <a:off x="4808200" y="3145000"/>
            <a:ext cx="4596223" cy="2130494"/>
          </a:xfrm>
          <a:custGeom>
            <a:avLst/>
            <a:gdLst/>
            <a:ahLst/>
            <a:cxnLst/>
            <a:rect l="l" t="t" r="r" b="b"/>
            <a:pathLst>
              <a:path w="92081" h="40314" extrusionOk="0">
                <a:moveTo>
                  <a:pt x="52634" y="0"/>
                </a:moveTo>
                <a:cubicBezTo>
                  <a:pt x="52308" y="0"/>
                  <a:pt x="51980" y="13"/>
                  <a:pt x="51651" y="40"/>
                </a:cubicBezTo>
                <a:cubicBezTo>
                  <a:pt x="47192" y="409"/>
                  <a:pt x="43414" y="3356"/>
                  <a:pt x="40047" y="6305"/>
                </a:cubicBezTo>
                <a:cubicBezTo>
                  <a:pt x="36680" y="9252"/>
                  <a:pt x="33221" y="12438"/>
                  <a:pt x="28869" y="13475"/>
                </a:cubicBezTo>
                <a:cubicBezTo>
                  <a:pt x="25617" y="14250"/>
                  <a:pt x="22193" y="13734"/>
                  <a:pt x="18884" y="14199"/>
                </a:cubicBezTo>
                <a:cubicBezTo>
                  <a:pt x="13402" y="14969"/>
                  <a:pt x="0" y="24616"/>
                  <a:pt x="6085" y="40112"/>
                </a:cubicBezTo>
                <a:lnTo>
                  <a:pt x="81132" y="40282"/>
                </a:lnTo>
                <a:cubicBezTo>
                  <a:pt x="81361" y="40303"/>
                  <a:pt x="81583" y="40314"/>
                  <a:pt x="81800" y="40314"/>
                </a:cubicBezTo>
                <a:cubicBezTo>
                  <a:pt x="92080" y="40314"/>
                  <a:pt x="89563" y="16777"/>
                  <a:pt x="87839" y="12668"/>
                </a:cubicBezTo>
                <a:cubicBezTo>
                  <a:pt x="86081" y="8473"/>
                  <a:pt x="82744" y="4685"/>
                  <a:pt x="78338" y="3554"/>
                </a:cubicBezTo>
                <a:cubicBezTo>
                  <a:pt x="77072" y="3230"/>
                  <a:pt x="75782" y="3133"/>
                  <a:pt x="74479" y="3133"/>
                </a:cubicBezTo>
                <a:cubicBezTo>
                  <a:pt x="72576" y="3133"/>
                  <a:pt x="70646" y="3339"/>
                  <a:pt x="68733" y="3339"/>
                </a:cubicBezTo>
                <a:cubicBezTo>
                  <a:pt x="68051" y="3339"/>
                  <a:pt x="67371" y="3313"/>
                  <a:pt x="66695" y="3242"/>
                </a:cubicBezTo>
                <a:cubicBezTo>
                  <a:pt x="61897" y="2739"/>
                  <a:pt x="57402" y="0"/>
                  <a:pt x="52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0;p40">
            <a:extLst>
              <a:ext uri="{FF2B5EF4-FFF2-40B4-BE49-F238E27FC236}">
                <a16:creationId xmlns:a16="http://schemas.microsoft.com/office/drawing/2014/main" id="{D81882BA-B4E4-F822-E1A2-7740476E13B0}"/>
              </a:ext>
            </a:extLst>
          </p:cNvPr>
          <p:cNvSpPr/>
          <p:nvPr userDrawn="1"/>
        </p:nvSpPr>
        <p:spPr>
          <a:xfrm>
            <a:off x="5227742" y="3389493"/>
            <a:ext cx="4016710" cy="1777647"/>
          </a:xfrm>
          <a:custGeom>
            <a:avLst/>
            <a:gdLst/>
            <a:ahLst/>
            <a:cxnLst/>
            <a:rect l="l" t="t" r="r" b="b"/>
            <a:pathLst>
              <a:path w="80471" h="32195" extrusionOk="0">
                <a:moveTo>
                  <a:pt x="47487" y="1"/>
                </a:moveTo>
                <a:cubicBezTo>
                  <a:pt x="43320" y="1"/>
                  <a:pt x="39414" y="2827"/>
                  <a:pt x="36193" y="5678"/>
                </a:cubicBezTo>
                <a:cubicBezTo>
                  <a:pt x="32550" y="8904"/>
                  <a:pt x="28659" y="12549"/>
                  <a:pt x="23801" y="12820"/>
                </a:cubicBezTo>
                <a:cubicBezTo>
                  <a:pt x="23603" y="12831"/>
                  <a:pt x="23405" y="12837"/>
                  <a:pt x="23208" y="12837"/>
                </a:cubicBezTo>
                <a:cubicBezTo>
                  <a:pt x="20202" y="12837"/>
                  <a:pt x="17266" y="11633"/>
                  <a:pt x="14247" y="11611"/>
                </a:cubicBezTo>
                <a:cubicBezTo>
                  <a:pt x="14221" y="11610"/>
                  <a:pt x="14196" y="11610"/>
                  <a:pt x="14170" y="11610"/>
                </a:cubicBezTo>
                <a:cubicBezTo>
                  <a:pt x="9546" y="11610"/>
                  <a:pt x="5189" y="14522"/>
                  <a:pt x="2843" y="18510"/>
                </a:cubicBezTo>
                <a:cubicBezTo>
                  <a:pt x="483" y="22521"/>
                  <a:pt x="1" y="27451"/>
                  <a:pt x="847" y="32025"/>
                </a:cubicBezTo>
                <a:lnTo>
                  <a:pt x="75894" y="32195"/>
                </a:lnTo>
                <a:cubicBezTo>
                  <a:pt x="80471" y="29741"/>
                  <a:pt x="79104" y="20847"/>
                  <a:pt x="78484" y="15147"/>
                </a:cubicBezTo>
                <a:cubicBezTo>
                  <a:pt x="77863" y="9446"/>
                  <a:pt x="74407" y="3185"/>
                  <a:pt x="68697" y="2665"/>
                </a:cubicBezTo>
                <a:cubicBezTo>
                  <a:pt x="68430" y="2640"/>
                  <a:pt x="68164" y="2629"/>
                  <a:pt x="67898" y="2629"/>
                </a:cubicBezTo>
                <a:cubicBezTo>
                  <a:pt x="65148" y="2629"/>
                  <a:pt x="62428" y="3814"/>
                  <a:pt x="59686" y="3814"/>
                </a:cubicBezTo>
                <a:cubicBezTo>
                  <a:pt x="59345" y="3814"/>
                  <a:pt x="59004" y="3796"/>
                  <a:pt x="58663" y="3754"/>
                </a:cubicBezTo>
                <a:cubicBezTo>
                  <a:pt x="55277" y="3347"/>
                  <a:pt x="52491" y="781"/>
                  <a:pt x="49140" y="153"/>
                </a:cubicBezTo>
                <a:cubicBezTo>
                  <a:pt x="48585" y="49"/>
                  <a:pt x="48034" y="1"/>
                  <a:pt x="474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1;p40">
            <a:extLst>
              <a:ext uri="{FF2B5EF4-FFF2-40B4-BE49-F238E27FC236}">
                <a16:creationId xmlns:a16="http://schemas.microsoft.com/office/drawing/2014/main" id="{1D1E69C5-8645-85CA-8664-CC80F12CEA54}"/>
              </a:ext>
            </a:extLst>
          </p:cNvPr>
          <p:cNvSpPr/>
          <p:nvPr userDrawn="1"/>
        </p:nvSpPr>
        <p:spPr>
          <a:xfrm flipH="1">
            <a:off x="7781086" y="3145011"/>
            <a:ext cx="359112" cy="457202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6;p40">
            <a:extLst>
              <a:ext uri="{FF2B5EF4-FFF2-40B4-BE49-F238E27FC236}">
                <a16:creationId xmlns:a16="http://schemas.microsoft.com/office/drawing/2014/main" id="{C9510BEC-8949-8C47-F2F8-066380AC5258}"/>
              </a:ext>
            </a:extLst>
          </p:cNvPr>
          <p:cNvSpPr/>
          <p:nvPr userDrawn="1"/>
        </p:nvSpPr>
        <p:spPr>
          <a:xfrm>
            <a:off x="7072805" y="2760950"/>
            <a:ext cx="576522" cy="734023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4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713225" y="1680238"/>
            <a:ext cx="55779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 sz="2400" b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 idx="2"/>
          </p:nvPr>
        </p:nvSpPr>
        <p:spPr>
          <a:xfrm>
            <a:off x="713225" y="3030350"/>
            <a:ext cx="33273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>
            <a:endParaRPr/>
          </a:p>
        </p:txBody>
      </p:sp>
      <p:grpSp>
        <p:nvGrpSpPr>
          <p:cNvPr id="2" name="Google Shape;284;p40">
            <a:extLst>
              <a:ext uri="{FF2B5EF4-FFF2-40B4-BE49-F238E27FC236}">
                <a16:creationId xmlns:a16="http://schemas.microsoft.com/office/drawing/2014/main" id="{31C97353-7E08-9A57-56DA-00D33D80E911}"/>
              </a:ext>
            </a:extLst>
          </p:cNvPr>
          <p:cNvGrpSpPr/>
          <p:nvPr userDrawn="1"/>
        </p:nvGrpSpPr>
        <p:grpSpPr>
          <a:xfrm>
            <a:off x="-591505" y="-254982"/>
            <a:ext cx="4596223" cy="2142865"/>
            <a:chOff x="-582025" y="-217309"/>
            <a:chExt cx="4596223" cy="2142865"/>
          </a:xfrm>
        </p:grpSpPr>
        <p:sp>
          <p:nvSpPr>
            <p:cNvPr id="3" name="Google Shape;285;p40">
              <a:extLst>
                <a:ext uri="{FF2B5EF4-FFF2-40B4-BE49-F238E27FC236}">
                  <a16:creationId xmlns:a16="http://schemas.microsoft.com/office/drawing/2014/main" id="{C1D34D93-BF73-7450-2095-07BC17A51140}"/>
                </a:ext>
              </a:extLst>
            </p:cNvPr>
            <p:cNvSpPr/>
            <p:nvPr/>
          </p:nvSpPr>
          <p:spPr>
            <a:xfrm rot="10800000">
              <a:off x="-582025" y="-204938"/>
              <a:ext cx="4596223" cy="2130494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86;p40">
              <a:extLst>
                <a:ext uri="{FF2B5EF4-FFF2-40B4-BE49-F238E27FC236}">
                  <a16:creationId xmlns:a16="http://schemas.microsoft.com/office/drawing/2014/main" id="{CBA7F8F7-F639-682C-A3C6-F54AA55D85FA}"/>
                </a:ext>
              </a:extLst>
            </p:cNvPr>
            <p:cNvSpPr/>
            <p:nvPr/>
          </p:nvSpPr>
          <p:spPr>
            <a:xfrm rot="10800000">
              <a:off x="-430480" y="-217309"/>
              <a:ext cx="4016710" cy="1777647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299;p40">
            <a:extLst>
              <a:ext uri="{FF2B5EF4-FFF2-40B4-BE49-F238E27FC236}">
                <a16:creationId xmlns:a16="http://schemas.microsoft.com/office/drawing/2014/main" id="{7707D659-37CA-E014-0BE8-917B994990F5}"/>
              </a:ext>
            </a:extLst>
          </p:cNvPr>
          <p:cNvSpPr/>
          <p:nvPr userDrawn="1"/>
        </p:nvSpPr>
        <p:spPr>
          <a:xfrm>
            <a:off x="4808200" y="3145000"/>
            <a:ext cx="4596223" cy="2130494"/>
          </a:xfrm>
          <a:custGeom>
            <a:avLst/>
            <a:gdLst/>
            <a:ahLst/>
            <a:cxnLst/>
            <a:rect l="l" t="t" r="r" b="b"/>
            <a:pathLst>
              <a:path w="92081" h="40314" extrusionOk="0">
                <a:moveTo>
                  <a:pt x="52634" y="0"/>
                </a:moveTo>
                <a:cubicBezTo>
                  <a:pt x="52308" y="0"/>
                  <a:pt x="51980" y="13"/>
                  <a:pt x="51651" y="40"/>
                </a:cubicBezTo>
                <a:cubicBezTo>
                  <a:pt x="47192" y="409"/>
                  <a:pt x="43414" y="3356"/>
                  <a:pt x="40047" y="6305"/>
                </a:cubicBezTo>
                <a:cubicBezTo>
                  <a:pt x="36680" y="9252"/>
                  <a:pt x="33221" y="12438"/>
                  <a:pt x="28869" y="13475"/>
                </a:cubicBezTo>
                <a:cubicBezTo>
                  <a:pt x="25617" y="14250"/>
                  <a:pt x="22193" y="13734"/>
                  <a:pt x="18884" y="14199"/>
                </a:cubicBezTo>
                <a:cubicBezTo>
                  <a:pt x="13402" y="14969"/>
                  <a:pt x="0" y="24616"/>
                  <a:pt x="6085" y="40112"/>
                </a:cubicBezTo>
                <a:lnTo>
                  <a:pt x="81132" y="40282"/>
                </a:lnTo>
                <a:cubicBezTo>
                  <a:pt x="81361" y="40303"/>
                  <a:pt x="81583" y="40314"/>
                  <a:pt x="81800" y="40314"/>
                </a:cubicBezTo>
                <a:cubicBezTo>
                  <a:pt x="92080" y="40314"/>
                  <a:pt x="89563" y="16777"/>
                  <a:pt x="87839" y="12668"/>
                </a:cubicBezTo>
                <a:cubicBezTo>
                  <a:pt x="86081" y="8473"/>
                  <a:pt x="82744" y="4685"/>
                  <a:pt x="78338" y="3554"/>
                </a:cubicBezTo>
                <a:cubicBezTo>
                  <a:pt x="77072" y="3230"/>
                  <a:pt x="75782" y="3133"/>
                  <a:pt x="74479" y="3133"/>
                </a:cubicBezTo>
                <a:cubicBezTo>
                  <a:pt x="72576" y="3133"/>
                  <a:pt x="70646" y="3339"/>
                  <a:pt x="68733" y="3339"/>
                </a:cubicBezTo>
                <a:cubicBezTo>
                  <a:pt x="68051" y="3339"/>
                  <a:pt x="67371" y="3313"/>
                  <a:pt x="66695" y="3242"/>
                </a:cubicBezTo>
                <a:cubicBezTo>
                  <a:pt x="61897" y="2739"/>
                  <a:pt x="57402" y="0"/>
                  <a:pt x="52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0;p40">
            <a:extLst>
              <a:ext uri="{FF2B5EF4-FFF2-40B4-BE49-F238E27FC236}">
                <a16:creationId xmlns:a16="http://schemas.microsoft.com/office/drawing/2014/main" id="{75E31CCD-A7C4-DF4D-7F15-87E50616D52E}"/>
              </a:ext>
            </a:extLst>
          </p:cNvPr>
          <p:cNvSpPr/>
          <p:nvPr userDrawn="1"/>
        </p:nvSpPr>
        <p:spPr>
          <a:xfrm>
            <a:off x="5227742" y="3389493"/>
            <a:ext cx="4016710" cy="1777647"/>
          </a:xfrm>
          <a:custGeom>
            <a:avLst/>
            <a:gdLst/>
            <a:ahLst/>
            <a:cxnLst/>
            <a:rect l="l" t="t" r="r" b="b"/>
            <a:pathLst>
              <a:path w="80471" h="32195" extrusionOk="0">
                <a:moveTo>
                  <a:pt x="47487" y="1"/>
                </a:moveTo>
                <a:cubicBezTo>
                  <a:pt x="43320" y="1"/>
                  <a:pt x="39414" y="2827"/>
                  <a:pt x="36193" y="5678"/>
                </a:cubicBezTo>
                <a:cubicBezTo>
                  <a:pt x="32550" y="8904"/>
                  <a:pt x="28659" y="12549"/>
                  <a:pt x="23801" y="12820"/>
                </a:cubicBezTo>
                <a:cubicBezTo>
                  <a:pt x="23603" y="12831"/>
                  <a:pt x="23405" y="12837"/>
                  <a:pt x="23208" y="12837"/>
                </a:cubicBezTo>
                <a:cubicBezTo>
                  <a:pt x="20202" y="12837"/>
                  <a:pt x="17266" y="11633"/>
                  <a:pt x="14247" y="11611"/>
                </a:cubicBezTo>
                <a:cubicBezTo>
                  <a:pt x="14221" y="11610"/>
                  <a:pt x="14196" y="11610"/>
                  <a:pt x="14170" y="11610"/>
                </a:cubicBezTo>
                <a:cubicBezTo>
                  <a:pt x="9546" y="11610"/>
                  <a:pt x="5189" y="14522"/>
                  <a:pt x="2843" y="18510"/>
                </a:cubicBezTo>
                <a:cubicBezTo>
                  <a:pt x="483" y="22521"/>
                  <a:pt x="1" y="27451"/>
                  <a:pt x="847" y="32025"/>
                </a:cubicBezTo>
                <a:lnTo>
                  <a:pt x="75894" y="32195"/>
                </a:lnTo>
                <a:cubicBezTo>
                  <a:pt x="80471" y="29741"/>
                  <a:pt x="79104" y="20847"/>
                  <a:pt x="78484" y="15147"/>
                </a:cubicBezTo>
                <a:cubicBezTo>
                  <a:pt x="77863" y="9446"/>
                  <a:pt x="74407" y="3185"/>
                  <a:pt x="68697" y="2665"/>
                </a:cubicBezTo>
                <a:cubicBezTo>
                  <a:pt x="68430" y="2640"/>
                  <a:pt x="68164" y="2629"/>
                  <a:pt x="67898" y="2629"/>
                </a:cubicBezTo>
                <a:cubicBezTo>
                  <a:pt x="65148" y="2629"/>
                  <a:pt x="62428" y="3814"/>
                  <a:pt x="59686" y="3814"/>
                </a:cubicBezTo>
                <a:cubicBezTo>
                  <a:pt x="59345" y="3814"/>
                  <a:pt x="59004" y="3796"/>
                  <a:pt x="58663" y="3754"/>
                </a:cubicBezTo>
                <a:cubicBezTo>
                  <a:pt x="55277" y="3347"/>
                  <a:pt x="52491" y="781"/>
                  <a:pt x="49140" y="153"/>
                </a:cubicBezTo>
                <a:cubicBezTo>
                  <a:pt x="48585" y="49"/>
                  <a:pt x="48034" y="1"/>
                  <a:pt x="474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1;p40">
            <a:extLst>
              <a:ext uri="{FF2B5EF4-FFF2-40B4-BE49-F238E27FC236}">
                <a16:creationId xmlns:a16="http://schemas.microsoft.com/office/drawing/2014/main" id="{AC4C88F5-DFC2-28AC-B155-F6FE9D19DAE2}"/>
              </a:ext>
            </a:extLst>
          </p:cNvPr>
          <p:cNvSpPr/>
          <p:nvPr userDrawn="1"/>
        </p:nvSpPr>
        <p:spPr>
          <a:xfrm flipH="1">
            <a:off x="7781086" y="3145011"/>
            <a:ext cx="359112" cy="457202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6;p40">
            <a:extLst>
              <a:ext uri="{FF2B5EF4-FFF2-40B4-BE49-F238E27FC236}">
                <a16:creationId xmlns:a16="http://schemas.microsoft.com/office/drawing/2014/main" id="{140A3748-76FD-0F0A-1059-0C3B25538FFE}"/>
              </a:ext>
            </a:extLst>
          </p:cNvPr>
          <p:cNvSpPr/>
          <p:nvPr userDrawn="1"/>
        </p:nvSpPr>
        <p:spPr>
          <a:xfrm>
            <a:off x="7072805" y="2760950"/>
            <a:ext cx="576522" cy="734023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8" r:id="rId7"/>
    <p:sldLayoutId id="2147483659" r:id="rId8"/>
    <p:sldLayoutId id="2147483665" r:id="rId9"/>
    <p:sldLayoutId id="2147483669" r:id="rId10"/>
    <p:sldLayoutId id="2147483672" r:id="rId11"/>
    <p:sldLayoutId id="2147483681" r:id="rId12"/>
    <p:sldLayoutId id="214748368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>
            <a:spLocks noGrp="1"/>
          </p:cNvSpPr>
          <p:nvPr>
            <p:ph type="ctrTitle"/>
          </p:nvPr>
        </p:nvSpPr>
        <p:spPr>
          <a:xfrm>
            <a:off x="3140619" y="904077"/>
            <a:ext cx="5350833" cy="1774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Font typeface="Arial"/>
            </a:pPr>
            <a:r>
              <a:rPr lang="pt-BR" sz="4400" b="0" kern="1200" dirty="0">
                <a:solidFill>
                  <a:schemeClr val="tx1"/>
                </a:solidFill>
                <a:latin typeface="+mn-lt"/>
                <a:ea typeface="+mj-ea"/>
                <a:cs typeface="+mj-cs"/>
                <a:sym typeface="Arial"/>
              </a:rPr>
              <a:t>Previsão do estado de carga da bateria</a:t>
            </a:r>
            <a:endParaRPr sz="4400" b="0" kern="1200" dirty="0">
              <a:solidFill>
                <a:schemeClr val="tx1"/>
              </a:solidFill>
              <a:latin typeface="+mn-lt"/>
              <a:ea typeface="+mj-ea"/>
              <a:cs typeface="+mj-cs"/>
              <a:sym typeface="Arial"/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6500145" y="867444"/>
            <a:ext cx="243" cy="122"/>
          </a:xfrm>
          <a:custGeom>
            <a:avLst/>
            <a:gdLst/>
            <a:ahLst/>
            <a:cxnLst/>
            <a:rect l="l" t="t" r="r" b="b"/>
            <a:pathLst>
              <a:path w="2" h="1" extrusionOk="0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lnTo>
                  <a:pt x="2" y="1"/>
                </a:lnTo>
                <a:cubicBezTo>
                  <a:pt x="2" y="1"/>
                  <a:pt x="1" y="0"/>
                  <a:pt x="1" y="0"/>
                </a:cubicBezTo>
                <a:close/>
              </a:path>
            </a:pathLst>
          </a:custGeom>
          <a:solidFill>
            <a:srgbClr val="E4EE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0"/>
          <p:cNvSpPr/>
          <p:nvPr/>
        </p:nvSpPr>
        <p:spPr>
          <a:xfrm>
            <a:off x="6500145" y="863673"/>
            <a:ext cx="6933" cy="3892"/>
          </a:xfrm>
          <a:custGeom>
            <a:avLst/>
            <a:gdLst/>
            <a:ahLst/>
            <a:cxnLst/>
            <a:rect l="l" t="t" r="r" b="b"/>
            <a:pathLst>
              <a:path w="57" h="32" extrusionOk="0">
                <a:moveTo>
                  <a:pt x="57" y="1"/>
                </a:moveTo>
                <a:lnTo>
                  <a:pt x="57" y="1"/>
                </a:lnTo>
                <a:cubicBezTo>
                  <a:pt x="38" y="15"/>
                  <a:pt x="20" y="28"/>
                  <a:pt x="0" y="32"/>
                </a:cubicBezTo>
                <a:lnTo>
                  <a:pt x="2" y="32"/>
                </a:lnTo>
                <a:cubicBezTo>
                  <a:pt x="4" y="31"/>
                  <a:pt x="6" y="31"/>
                  <a:pt x="9" y="31"/>
                </a:cubicBezTo>
                <a:cubicBezTo>
                  <a:pt x="11" y="31"/>
                  <a:pt x="14" y="31"/>
                  <a:pt x="16" y="30"/>
                </a:cubicBezTo>
                <a:cubicBezTo>
                  <a:pt x="30" y="25"/>
                  <a:pt x="44" y="11"/>
                  <a:pt x="5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0"/>
          <p:cNvSpPr/>
          <p:nvPr/>
        </p:nvSpPr>
        <p:spPr>
          <a:xfrm>
            <a:off x="6510363" y="846765"/>
            <a:ext cx="9366" cy="14718"/>
          </a:xfrm>
          <a:custGeom>
            <a:avLst/>
            <a:gdLst/>
            <a:ahLst/>
            <a:cxnLst/>
            <a:rect l="l" t="t" r="r" b="b"/>
            <a:pathLst>
              <a:path w="77" h="121" extrusionOk="0">
                <a:moveTo>
                  <a:pt x="77" y="1"/>
                </a:moveTo>
                <a:cubicBezTo>
                  <a:pt x="53" y="53"/>
                  <a:pt x="27" y="92"/>
                  <a:pt x="1" y="120"/>
                </a:cubicBezTo>
                <a:cubicBezTo>
                  <a:pt x="27" y="92"/>
                  <a:pt x="53" y="53"/>
                  <a:pt x="7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0"/>
          <p:cNvSpPr/>
          <p:nvPr/>
        </p:nvSpPr>
        <p:spPr>
          <a:xfrm flipH="1">
            <a:off x="1987044" y="3451679"/>
            <a:ext cx="1433668" cy="339744"/>
          </a:xfrm>
          <a:custGeom>
            <a:avLst/>
            <a:gdLst/>
            <a:ahLst/>
            <a:cxnLst/>
            <a:rect l="l" t="t" r="r" b="b"/>
            <a:pathLst>
              <a:path w="27194" h="6444" extrusionOk="0">
                <a:moveTo>
                  <a:pt x="14158" y="1"/>
                </a:moveTo>
                <a:cubicBezTo>
                  <a:pt x="12412" y="1"/>
                  <a:pt x="10904" y="5406"/>
                  <a:pt x="10904" y="5406"/>
                </a:cubicBezTo>
                <a:cubicBezTo>
                  <a:pt x="10904" y="5406"/>
                  <a:pt x="11216" y="3320"/>
                  <a:pt x="9660" y="3222"/>
                </a:cubicBezTo>
                <a:cubicBezTo>
                  <a:pt x="9625" y="3220"/>
                  <a:pt x="9591" y="3219"/>
                  <a:pt x="9557" y="3219"/>
                </a:cubicBezTo>
                <a:cubicBezTo>
                  <a:pt x="8053" y="3219"/>
                  <a:pt x="6963" y="5303"/>
                  <a:pt x="6963" y="5303"/>
                </a:cubicBezTo>
                <a:lnTo>
                  <a:pt x="0" y="6444"/>
                </a:lnTo>
                <a:lnTo>
                  <a:pt x="27194" y="6444"/>
                </a:lnTo>
                <a:cubicBezTo>
                  <a:pt x="27194" y="6444"/>
                  <a:pt x="20553" y="6029"/>
                  <a:pt x="20139" y="5406"/>
                </a:cubicBezTo>
                <a:cubicBezTo>
                  <a:pt x="19724" y="4784"/>
                  <a:pt x="19030" y="2294"/>
                  <a:pt x="17353" y="2086"/>
                </a:cubicBezTo>
                <a:cubicBezTo>
                  <a:pt x="17284" y="2077"/>
                  <a:pt x="17216" y="2073"/>
                  <a:pt x="17151" y="2073"/>
                </a:cubicBezTo>
                <a:cubicBezTo>
                  <a:pt x="16230" y="2073"/>
                  <a:pt x="15692" y="2882"/>
                  <a:pt x="15412" y="3517"/>
                </a:cubicBezTo>
                <a:lnTo>
                  <a:pt x="15412" y="3517"/>
                </a:lnTo>
                <a:cubicBezTo>
                  <a:pt x="15684" y="2529"/>
                  <a:pt x="15916" y="830"/>
                  <a:pt x="14591" y="115"/>
                </a:cubicBezTo>
                <a:cubicBezTo>
                  <a:pt x="14446" y="37"/>
                  <a:pt x="14301" y="1"/>
                  <a:pt x="141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0"/>
          <p:cNvSpPr/>
          <p:nvPr/>
        </p:nvSpPr>
        <p:spPr>
          <a:xfrm rot="5400000" flipH="1">
            <a:off x="-1479049" y="-352536"/>
            <a:ext cx="4973830" cy="1023285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0"/>
          <p:cNvSpPr/>
          <p:nvPr/>
        </p:nvSpPr>
        <p:spPr>
          <a:xfrm flipH="1">
            <a:off x="2255737" y="40649"/>
            <a:ext cx="1250788" cy="296408"/>
          </a:xfrm>
          <a:custGeom>
            <a:avLst/>
            <a:gdLst/>
            <a:ahLst/>
            <a:cxnLst/>
            <a:rect l="l" t="t" r="r" b="b"/>
            <a:pathLst>
              <a:path w="27194" h="6444" extrusionOk="0">
                <a:moveTo>
                  <a:pt x="14158" y="1"/>
                </a:moveTo>
                <a:cubicBezTo>
                  <a:pt x="12412" y="1"/>
                  <a:pt x="10904" y="5406"/>
                  <a:pt x="10904" y="5406"/>
                </a:cubicBezTo>
                <a:cubicBezTo>
                  <a:pt x="10904" y="5406"/>
                  <a:pt x="11216" y="3320"/>
                  <a:pt x="9660" y="3222"/>
                </a:cubicBezTo>
                <a:cubicBezTo>
                  <a:pt x="9625" y="3220"/>
                  <a:pt x="9591" y="3219"/>
                  <a:pt x="9557" y="3219"/>
                </a:cubicBezTo>
                <a:cubicBezTo>
                  <a:pt x="8053" y="3219"/>
                  <a:pt x="6963" y="5303"/>
                  <a:pt x="6963" y="5303"/>
                </a:cubicBezTo>
                <a:lnTo>
                  <a:pt x="0" y="6444"/>
                </a:lnTo>
                <a:lnTo>
                  <a:pt x="27194" y="6444"/>
                </a:lnTo>
                <a:cubicBezTo>
                  <a:pt x="27194" y="6444"/>
                  <a:pt x="20553" y="6029"/>
                  <a:pt x="20139" y="5406"/>
                </a:cubicBezTo>
                <a:cubicBezTo>
                  <a:pt x="19724" y="4784"/>
                  <a:pt x="19030" y="2294"/>
                  <a:pt x="17353" y="2086"/>
                </a:cubicBezTo>
                <a:cubicBezTo>
                  <a:pt x="17284" y="2077"/>
                  <a:pt x="17216" y="2073"/>
                  <a:pt x="17151" y="2073"/>
                </a:cubicBezTo>
                <a:cubicBezTo>
                  <a:pt x="16230" y="2073"/>
                  <a:pt x="15692" y="2882"/>
                  <a:pt x="15412" y="3517"/>
                </a:cubicBezTo>
                <a:lnTo>
                  <a:pt x="15412" y="3517"/>
                </a:lnTo>
                <a:cubicBezTo>
                  <a:pt x="15684" y="2529"/>
                  <a:pt x="15916" y="830"/>
                  <a:pt x="14591" y="115"/>
                </a:cubicBezTo>
                <a:cubicBezTo>
                  <a:pt x="14446" y="37"/>
                  <a:pt x="14301" y="1"/>
                  <a:pt x="141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40"/>
          <p:cNvGrpSpPr/>
          <p:nvPr/>
        </p:nvGrpSpPr>
        <p:grpSpPr>
          <a:xfrm>
            <a:off x="3601778" y="2646022"/>
            <a:ext cx="5360615" cy="2242771"/>
            <a:chOff x="3142804" y="2498247"/>
            <a:chExt cx="5895321" cy="2466481"/>
          </a:xfrm>
        </p:grpSpPr>
        <p:sp>
          <p:nvSpPr>
            <p:cNvPr id="303" name="Google Shape;303;p40"/>
            <p:cNvSpPr/>
            <p:nvPr/>
          </p:nvSpPr>
          <p:spPr>
            <a:xfrm>
              <a:off x="8397025" y="3389500"/>
              <a:ext cx="457200" cy="457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4" name="Google Shape;304;p40"/>
            <p:cNvGrpSpPr/>
            <p:nvPr/>
          </p:nvGrpSpPr>
          <p:grpSpPr>
            <a:xfrm flipH="1">
              <a:off x="3142804" y="2498247"/>
              <a:ext cx="5895321" cy="2466481"/>
              <a:chOff x="2" y="-59054"/>
              <a:chExt cx="9363597" cy="3917537"/>
            </a:xfrm>
          </p:grpSpPr>
          <p:sp>
            <p:nvSpPr>
              <p:cNvPr id="305" name="Google Shape;305;p40"/>
              <p:cNvSpPr/>
              <p:nvPr/>
            </p:nvSpPr>
            <p:spPr>
              <a:xfrm>
                <a:off x="1959561" y="1398769"/>
                <a:ext cx="7403909" cy="2091785"/>
              </a:xfrm>
              <a:custGeom>
                <a:avLst/>
                <a:gdLst/>
                <a:ahLst/>
                <a:cxnLst/>
                <a:rect l="l" t="t" r="r" b="b"/>
                <a:pathLst>
                  <a:path w="63145" h="17840" extrusionOk="0">
                    <a:moveTo>
                      <a:pt x="27176" y="0"/>
                    </a:moveTo>
                    <a:cubicBezTo>
                      <a:pt x="25084" y="0"/>
                      <a:pt x="22999" y="84"/>
                      <a:pt x="20898" y="390"/>
                    </a:cubicBezTo>
                    <a:cubicBezTo>
                      <a:pt x="18203" y="783"/>
                      <a:pt x="15551" y="1450"/>
                      <a:pt x="12981" y="2349"/>
                    </a:cubicBezTo>
                    <a:cubicBezTo>
                      <a:pt x="11630" y="2821"/>
                      <a:pt x="10275" y="3457"/>
                      <a:pt x="8925" y="4002"/>
                    </a:cubicBezTo>
                    <a:cubicBezTo>
                      <a:pt x="7592" y="4539"/>
                      <a:pt x="6043" y="4745"/>
                      <a:pt x="4792" y="5445"/>
                    </a:cubicBezTo>
                    <a:cubicBezTo>
                      <a:pt x="4181" y="5785"/>
                      <a:pt x="3613" y="6200"/>
                      <a:pt x="3113" y="6676"/>
                    </a:cubicBezTo>
                    <a:cubicBezTo>
                      <a:pt x="3017" y="6768"/>
                      <a:pt x="2923" y="6861"/>
                      <a:pt x="2833" y="6956"/>
                    </a:cubicBezTo>
                    <a:cubicBezTo>
                      <a:pt x="2363" y="7452"/>
                      <a:pt x="1969" y="8010"/>
                      <a:pt x="1672" y="8624"/>
                    </a:cubicBezTo>
                    <a:cubicBezTo>
                      <a:pt x="1477" y="9028"/>
                      <a:pt x="1323" y="9456"/>
                      <a:pt x="1224" y="9907"/>
                    </a:cubicBezTo>
                    <a:cubicBezTo>
                      <a:pt x="947" y="11158"/>
                      <a:pt x="655" y="12408"/>
                      <a:pt x="373" y="13661"/>
                    </a:cubicBezTo>
                    <a:cubicBezTo>
                      <a:pt x="0" y="15322"/>
                      <a:pt x="1493" y="16187"/>
                      <a:pt x="3359" y="16663"/>
                    </a:cubicBezTo>
                    <a:cubicBezTo>
                      <a:pt x="5223" y="17140"/>
                      <a:pt x="17769" y="17839"/>
                      <a:pt x="17769" y="17839"/>
                    </a:cubicBezTo>
                    <a:lnTo>
                      <a:pt x="61256" y="17839"/>
                    </a:lnTo>
                    <a:cubicBezTo>
                      <a:pt x="62299" y="17839"/>
                      <a:pt x="63144" y="16994"/>
                      <a:pt x="63144" y="15951"/>
                    </a:cubicBezTo>
                    <a:lnTo>
                      <a:pt x="63144" y="12677"/>
                    </a:lnTo>
                    <a:cubicBezTo>
                      <a:pt x="63144" y="11444"/>
                      <a:pt x="62466" y="10310"/>
                      <a:pt x="61379" y="9726"/>
                    </a:cubicBezTo>
                    <a:cubicBezTo>
                      <a:pt x="58723" y="8297"/>
                      <a:pt x="52786" y="6231"/>
                      <a:pt x="47267" y="6166"/>
                    </a:cubicBezTo>
                    <a:cubicBezTo>
                      <a:pt x="41012" y="2854"/>
                      <a:pt x="35396" y="166"/>
                      <a:pt x="31433" y="72"/>
                    </a:cubicBezTo>
                    <a:cubicBezTo>
                      <a:pt x="30006" y="39"/>
                      <a:pt x="28589" y="0"/>
                      <a:pt x="271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40"/>
              <p:cNvSpPr/>
              <p:nvPr/>
            </p:nvSpPr>
            <p:spPr>
              <a:xfrm>
                <a:off x="2852690" y="2628297"/>
                <a:ext cx="5726964" cy="1087048"/>
              </a:xfrm>
              <a:custGeom>
                <a:avLst/>
                <a:gdLst/>
                <a:ahLst/>
                <a:cxnLst/>
                <a:rect l="l" t="t" r="r" b="b"/>
                <a:pathLst>
                  <a:path w="48843" h="9271" extrusionOk="0">
                    <a:moveTo>
                      <a:pt x="5230" y="312"/>
                    </a:moveTo>
                    <a:cubicBezTo>
                      <a:pt x="5130" y="312"/>
                      <a:pt x="2986" y="942"/>
                      <a:pt x="2986" y="942"/>
                    </a:cubicBezTo>
                    <a:lnTo>
                      <a:pt x="1306" y="2115"/>
                    </a:lnTo>
                    <a:lnTo>
                      <a:pt x="0" y="4415"/>
                    </a:lnTo>
                    <a:lnTo>
                      <a:pt x="0" y="6669"/>
                    </a:lnTo>
                    <a:cubicBezTo>
                      <a:pt x="889" y="6743"/>
                      <a:pt x="1844" y="6815"/>
                      <a:pt x="2798" y="6884"/>
                    </a:cubicBezTo>
                    <a:cubicBezTo>
                      <a:pt x="3533" y="8302"/>
                      <a:pt x="5014" y="9270"/>
                      <a:pt x="6720" y="9270"/>
                    </a:cubicBezTo>
                    <a:cubicBezTo>
                      <a:pt x="8231" y="9270"/>
                      <a:pt x="9565" y="8511"/>
                      <a:pt x="10361" y="7353"/>
                    </a:cubicBezTo>
                    <a:lnTo>
                      <a:pt x="10880" y="7353"/>
                    </a:lnTo>
                    <a:cubicBezTo>
                      <a:pt x="10931" y="7208"/>
                      <a:pt x="10975" y="7058"/>
                      <a:pt x="10975" y="6968"/>
                    </a:cubicBezTo>
                    <a:cubicBezTo>
                      <a:pt x="10975" y="6747"/>
                      <a:pt x="11136" y="5847"/>
                      <a:pt x="11136" y="5602"/>
                    </a:cubicBezTo>
                    <a:cubicBezTo>
                      <a:pt x="11136" y="5560"/>
                      <a:pt x="11123" y="5498"/>
                      <a:pt x="11100" y="5421"/>
                    </a:cubicBezTo>
                    <a:cubicBezTo>
                      <a:pt x="11124" y="5235"/>
                      <a:pt x="11136" y="5047"/>
                      <a:pt x="11136" y="4854"/>
                    </a:cubicBezTo>
                    <a:cubicBezTo>
                      <a:pt x="11136" y="2706"/>
                      <a:pt x="9601" y="917"/>
                      <a:pt x="7568" y="521"/>
                    </a:cubicBezTo>
                    <a:cubicBezTo>
                      <a:pt x="7519" y="487"/>
                      <a:pt x="7489" y="467"/>
                      <a:pt x="7489" y="467"/>
                    </a:cubicBezTo>
                    <a:cubicBezTo>
                      <a:pt x="7489" y="467"/>
                      <a:pt x="5331" y="312"/>
                      <a:pt x="5230" y="312"/>
                    </a:cubicBezTo>
                    <a:close/>
                    <a:moveTo>
                      <a:pt x="41958" y="1"/>
                    </a:moveTo>
                    <a:lnTo>
                      <a:pt x="40964" y="610"/>
                    </a:lnTo>
                    <a:cubicBezTo>
                      <a:pt x="39604" y="999"/>
                      <a:pt x="38515" y="2023"/>
                      <a:pt x="38033" y="3342"/>
                    </a:cubicBezTo>
                    <a:lnTo>
                      <a:pt x="37838" y="3612"/>
                    </a:lnTo>
                    <a:lnTo>
                      <a:pt x="37802" y="4295"/>
                    </a:lnTo>
                    <a:cubicBezTo>
                      <a:pt x="37780" y="4478"/>
                      <a:pt x="37767" y="4665"/>
                      <a:pt x="37767" y="4854"/>
                    </a:cubicBezTo>
                    <a:cubicBezTo>
                      <a:pt x="37767" y="4893"/>
                      <a:pt x="37768" y="4931"/>
                      <a:pt x="37768" y="4968"/>
                    </a:cubicBezTo>
                    <a:lnTo>
                      <a:pt x="37713" y="6087"/>
                    </a:lnTo>
                    <a:lnTo>
                      <a:pt x="37965" y="7353"/>
                    </a:lnTo>
                    <a:lnTo>
                      <a:pt x="38543" y="7353"/>
                    </a:lnTo>
                    <a:cubicBezTo>
                      <a:pt x="39339" y="8511"/>
                      <a:pt x="40672" y="9270"/>
                      <a:pt x="42184" y="9270"/>
                    </a:cubicBezTo>
                    <a:cubicBezTo>
                      <a:pt x="43695" y="9270"/>
                      <a:pt x="45028" y="8511"/>
                      <a:pt x="45824" y="7353"/>
                    </a:cubicBezTo>
                    <a:lnTo>
                      <a:pt x="48579" y="7353"/>
                    </a:lnTo>
                    <a:cubicBezTo>
                      <a:pt x="48687" y="6921"/>
                      <a:pt x="48843" y="6292"/>
                      <a:pt x="48843" y="6177"/>
                    </a:cubicBezTo>
                    <a:cubicBezTo>
                      <a:pt x="48843" y="6001"/>
                      <a:pt x="48283" y="3611"/>
                      <a:pt x="48283" y="3611"/>
                    </a:cubicBezTo>
                    <a:cubicBezTo>
                      <a:pt x="48283" y="3611"/>
                      <a:pt x="46977" y="1804"/>
                      <a:pt x="46915" y="1711"/>
                    </a:cubicBezTo>
                    <a:cubicBezTo>
                      <a:pt x="46853" y="1618"/>
                      <a:pt x="44655" y="312"/>
                      <a:pt x="44588" y="280"/>
                    </a:cubicBezTo>
                    <a:cubicBezTo>
                      <a:pt x="44522" y="249"/>
                      <a:pt x="41958" y="1"/>
                      <a:pt x="419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0"/>
              <p:cNvSpPr/>
              <p:nvPr/>
            </p:nvSpPr>
            <p:spPr>
              <a:xfrm>
                <a:off x="3613086" y="1528335"/>
                <a:ext cx="3765564" cy="679009"/>
              </a:xfrm>
              <a:custGeom>
                <a:avLst/>
                <a:gdLst/>
                <a:ahLst/>
                <a:cxnLst/>
                <a:rect l="l" t="t" r="r" b="b"/>
                <a:pathLst>
                  <a:path w="32115" h="5791" extrusionOk="0">
                    <a:moveTo>
                      <a:pt x="14324" y="0"/>
                    </a:moveTo>
                    <a:cubicBezTo>
                      <a:pt x="9789" y="0"/>
                      <a:pt x="5489" y="605"/>
                      <a:pt x="1326" y="1835"/>
                    </a:cubicBezTo>
                    <a:cubicBezTo>
                      <a:pt x="511" y="2077"/>
                      <a:pt x="0" y="2885"/>
                      <a:pt x="125" y="3726"/>
                    </a:cubicBezTo>
                    <a:lnTo>
                      <a:pt x="126" y="3731"/>
                    </a:lnTo>
                    <a:cubicBezTo>
                      <a:pt x="190" y="4160"/>
                      <a:pt x="549" y="4483"/>
                      <a:pt x="981" y="4501"/>
                    </a:cubicBezTo>
                    <a:lnTo>
                      <a:pt x="31604" y="5790"/>
                    </a:lnTo>
                    <a:cubicBezTo>
                      <a:pt x="31610" y="5790"/>
                      <a:pt x="31616" y="5790"/>
                      <a:pt x="31622" y="5790"/>
                    </a:cubicBezTo>
                    <a:cubicBezTo>
                      <a:pt x="31989" y="5790"/>
                      <a:pt x="32115" y="5292"/>
                      <a:pt x="31784" y="5120"/>
                    </a:cubicBezTo>
                    <a:cubicBezTo>
                      <a:pt x="26685" y="2471"/>
                      <a:pt x="21632" y="167"/>
                      <a:pt x="18139" y="85"/>
                    </a:cubicBezTo>
                    <a:cubicBezTo>
                      <a:pt x="17850" y="78"/>
                      <a:pt x="17532" y="68"/>
                      <a:pt x="17188" y="57"/>
                    </a:cubicBezTo>
                    <a:cubicBezTo>
                      <a:pt x="16356" y="30"/>
                      <a:pt x="15413" y="0"/>
                      <a:pt x="14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40"/>
              <p:cNvSpPr/>
              <p:nvPr/>
            </p:nvSpPr>
            <p:spPr>
              <a:xfrm>
                <a:off x="4206512" y="1572774"/>
                <a:ext cx="1131838" cy="505007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4307" extrusionOk="0">
                    <a:moveTo>
                      <a:pt x="8560" y="0"/>
                    </a:moveTo>
                    <a:cubicBezTo>
                      <a:pt x="8558" y="0"/>
                      <a:pt x="8556" y="0"/>
                      <a:pt x="8554" y="0"/>
                    </a:cubicBezTo>
                    <a:cubicBezTo>
                      <a:pt x="5738" y="40"/>
                      <a:pt x="3041" y="313"/>
                      <a:pt x="404" y="829"/>
                    </a:cubicBezTo>
                    <a:cubicBezTo>
                      <a:pt x="161" y="875"/>
                      <a:pt x="1" y="1110"/>
                      <a:pt x="45" y="1353"/>
                    </a:cubicBezTo>
                    <a:lnTo>
                      <a:pt x="435" y="3581"/>
                    </a:lnTo>
                    <a:cubicBezTo>
                      <a:pt x="473" y="3791"/>
                      <a:pt x="651" y="3948"/>
                      <a:pt x="865" y="3957"/>
                    </a:cubicBezTo>
                    <a:lnTo>
                      <a:pt x="9136" y="4306"/>
                    </a:lnTo>
                    <a:cubicBezTo>
                      <a:pt x="9142" y="4306"/>
                      <a:pt x="9148" y="4306"/>
                      <a:pt x="9155" y="4306"/>
                    </a:cubicBezTo>
                    <a:cubicBezTo>
                      <a:pt x="9436" y="4306"/>
                      <a:pt x="9653" y="4052"/>
                      <a:pt x="9604" y="3771"/>
                    </a:cubicBezTo>
                    <a:lnTo>
                      <a:pt x="9008" y="378"/>
                    </a:lnTo>
                    <a:cubicBezTo>
                      <a:pt x="8970" y="160"/>
                      <a:pt x="8781" y="0"/>
                      <a:pt x="85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40"/>
              <p:cNvSpPr/>
              <p:nvPr/>
            </p:nvSpPr>
            <p:spPr>
              <a:xfrm>
                <a:off x="5481304" y="1576057"/>
                <a:ext cx="1829960" cy="587201"/>
              </a:xfrm>
              <a:custGeom>
                <a:avLst/>
                <a:gdLst/>
                <a:ahLst/>
                <a:cxnLst/>
                <a:rect l="l" t="t" r="r" b="b"/>
                <a:pathLst>
                  <a:path w="15607" h="5008" extrusionOk="0">
                    <a:moveTo>
                      <a:pt x="498" y="0"/>
                    </a:moveTo>
                    <a:cubicBezTo>
                      <a:pt x="216" y="0"/>
                      <a:pt x="1" y="255"/>
                      <a:pt x="49" y="535"/>
                    </a:cubicBezTo>
                    <a:lnTo>
                      <a:pt x="663" y="4020"/>
                    </a:lnTo>
                    <a:cubicBezTo>
                      <a:pt x="700" y="4231"/>
                      <a:pt x="878" y="4387"/>
                      <a:pt x="1091" y="4396"/>
                    </a:cubicBezTo>
                    <a:lnTo>
                      <a:pt x="15606" y="5007"/>
                    </a:lnTo>
                    <a:cubicBezTo>
                      <a:pt x="10964" y="2597"/>
                      <a:pt x="5753" y="135"/>
                      <a:pt x="2198" y="51"/>
                    </a:cubicBezTo>
                    <a:cubicBezTo>
                      <a:pt x="1907" y="44"/>
                      <a:pt x="1587" y="34"/>
                      <a:pt x="1240" y="23"/>
                    </a:cubicBezTo>
                    <a:cubicBezTo>
                      <a:pt x="1006" y="16"/>
                      <a:pt x="763" y="8"/>
                      <a:pt x="512" y="1"/>
                    </a:cubicBezTo>
                    <a:cubicBezTo>
                      <a:pt x="507" y="0"/>
                      <a:pt x="502" y="0"/>
                      <a:pt x="4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0"/>
              <p:cNvSpPr/>
              <p:nvPr/>
            </p:nvSpPr>
            <p:spPr>
              <a:xfrm>
                <a:off x="5665394" y="1598804"/>
                <a:ext cx="451539" cy="504772"/>
              </a:xfrm>
              <a:custGeom>
                <a:avLst/>
                <a:gdLst/>
                <a:ahLst/>
                <a:cxnLst/>
                <a:rect l="l" t="t" r="r" b="b"/>
                <a:pathLst>
                  <a:path w="3851" h="4305" extrusionOk="0">
                    <a:moveTo>
                      <a:pt x="2058" y="0"/>
                    </a:moveTo>
                    <a:lnTo>
                      <a:pt x="0" y="4222"/>
                    </a:lnTo>
                    <a:lnTo>
                      <a:pt x="1951" y="4304"/>
                    </a:lnTo>
                    <a:lnTo>
                      <a:pt x="3851" y="406"/>
                    </a:lnTo>
                    <a:cubicBezTo>
                      <a:pt x="3229" y="232"/>
                      <a:pt x="2629" y="93"/>
                      <a:pt x="20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0"/>
              <p:cNvSpPr/>
              <p:nvPr/>
            </p:nvSpPr>
            <p:spPr>
              <a:xfrm>
                <a:off x="4422378" y="1587196"/>
                <a:ext cx="454822" cy="463968"/>
              </a:xfrm>
              <a:custGeom>
                <a:avLst/>
                <a:gdLst/>
                <a:ahLst/>
                <a:cxnLst/>
                <a:rect l="l" t="t" r="r" b="b"/>
                <a:pathLst>
                  <a:path w="3879" h="3957" extrusionOk="0">
                    <a:moveTo>
                      <a:pt x="3879" y="0"/>
                    </a:moveTo>
                    <a:cubicBezTo>
                      <a:pt x="3176" y="51"/>
                      <a:pt x="2481" y="118"/>
                      <a:pt x="1791" y="200"/>
                    </a:cubicBezTo>
                    <a:lnTo>
                      <a:pt x="0" y="3875"/>
                    </a:lnTo>
                    <a:lnTo>
                      <a:pt x="1950" y="3957"/>
                    </a:lnTo>
                    <a:lnTo>
                      <a:pt x="38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0"/>
              <p:cNvSpPr/>
              <p:nvPr/>
            </p:nvSpPr>
            <p:spPr>
              <a:xfrm>
                <a:off x="7400645" y="2793391"/>
                <a:ext cx="1035574" cy="1035574"/>
              </a:xfrm>
              <a:custGeom>
                <a:avLst/>
                <a:gdLst/>
                <a:ahLst/>
                <a:cxnLst/>
                <a:rect l="l" t="t" r="r" b="b"/>
                <a:pathLst>
                  <a:path w="8832" h="8832" extrusionOk="0">
                    <a:moveTo>
                      <a:pt x="4416" y="1345"/>
                    </a:moveTo>
                    <a:cubicBezTo>
                      <a:pt x="6112" y="1345"/>
                      <a:pt x="7488" y="2720"/>
                      <a:pt x="7488" y="4416"/>
                    </a:cubicBezTo>
                    <a:cubicBezTo>
                      <a:pt x="7488" y="6112"/>
                      <a:pt x="6112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6" y="0"/>
                      <a:pt x="0" y="1976"/>
                      <a:pt x="0" y="4416"/>
                    </a:cubicBezTo>
                    <a:cubicBezTo>
                      <a:pt x="0" y="6854"/>
                      <a:pt x="1976" y="8832"/>
                      <a:pt x="4416" y="8832"/>
                    </a:cubicBezTo>
                    <a:cubicBezTo>
                      <a:pt x="6854" y="8832"/>
                      <a:pt x="8832" y="6854"/>
                      <a:pt x="8832" y="4416"/>
                    </a:cubicBezTo>
                    <a:cubicBezTo>
                      <a:pt x="8832" y="1978"/>
                      <a:pt x="6854" y="0"/>
                      <a:pt x="44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0"/>
              <p:cNvSpPr/>
              <p:nvPr/>
            </p:nvSpPr>
            <p:spPr>
              <a:xfrm>
                <a:off x="7558236" y="2950864"/>
                <a:ext cx="720399" cy="720517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6145" extrusionOk="0">
                    <a:moveTo>
                      <a:pt x="3072" y="2144"/>
                    </a:moveTo>
                    <a:cubicBezTo>
                      <a:pt x="3001" y="2144"/>
                      <a:pt x="2945" y="2202"/>
                      <a:pt x="2945" y="2273"/>
                    </a:cubicBezTo>
                    <a:cubicBezTo>
                      <a:pt x="2945" y="2344"/>
                      <a:pt x="3001" y="2400"/>
                      <a:pt x="3072" y="2400"/>
                    </a:cubicBezTo>
                    <a:cubicBezTo>
                      <a:pt x="3143" y="2400"/>
                      <a:pt x="3201" y="2344"/>
                      <a:pt x="3201" y="2273"/>
                    </a:cubicBezTo>
                    <a:cubicBezTo>
                      <a:pt x="3201" y="2202"/>
                      <a:pt x="3143" y="2144"/>
                      <a:pt x="3072" y="2144"/>
                    </a:cubicBezTo>
                    <a:close/>
                    <a:moveTo>
                      <a:pt x="2506" y="2379"/>
                    </a:moveTo>
                    <a:cubicBezTo>
                      <a:pt x="2473" y="2379"/>
                      <a:pt x="2441" y="2392"/>
                      <a:pt x="2416" y="2417"/>
                    </a:cubicBezTo>
                    <a:cubicBezTo>
                      <a:pt x="2365" y="2467"/>
                      <a:pt x="2365" y="2547"/>
                      <a:pt x="2416" y="2598"/>
                    </a:cubicBezTo>
                    <a:cubicBezTo>
                      <a:pt x="2441" y="2623"/>
                      <a:pt x="2473" y="2635"/>
                      <a:pt x="2506" y="2635"/>
                    </a:cubicBezTo>
                    <a:cubicBezTo>
                      <a:pt x="2539" y="2635"/>
                      <a:pt x="2572" y="2623"/>
                      <a:pt x="2597" y="2598"/>
                    </a:cubicBezTo>
                    <a:cubicBezTo>
                      <a:pt x="2647" y="2547"/>
                      <a:pt x="2647" y="2467"/>
                      <a:pt x="2597" y="2417"/>
                    </a:cubicBezTo>
                    <a:cubicBezTo>
                      <a:pt x="2572" y="2392"/>
                      <a:pt x="2539" y="2379"/>
                      <a:pt x="2506" y="2379"/>
                    </a:cubicBezTo>
                    <a:close/>
                    <a:moveTo>
                      <a:pt x="3637" y="2379"/>
                    </a:moveTo>
                    <a:cubicBezTo>
                      <a:pt x="3605" y="2379"/>
                      <a:pt x="3572" y="2392"/>
                      <a:pt x="3547" y="2417"/>
                    </a:cubicBezTo>
                    <a:cubicBezTo>
                      <a:pt x="3498" y="2467"/>
                      <a:pt x="3498" y="2547"/>
                      <a:pt x="3547" y="2598"/>
                    </a:cubicBezTo>
                    <a:cubicBezTo>
                      <a:pt x="3572" y="2623"/>
                      <a:pt x="3605" y="2635"/>
                      <a:pt x="3637" y="2635"/>
                    </a:cubicBezTo>
                    <a:cubicBezTo>
                      <a:pt x="3670" y="2635"/>
                      <a:pt x="3703" y="2623"/>
                      <a:pt x="3728" y="2598"/>
                    </a:cubicBezTo>
                    <a:cubicBezTo>
                      <a:pt x="3779" y="2547"/>
                      <a:pt x="3779" y="2467"/>
                      <a:pt x="3728" y="2417"/>
                    </a:cubicBezTo>
                    <a:cubicBezTo>
                      <a:pt x="3703" y="2392"/>
                      <a:pt x="3670" y="2379"/>
                      <a:pt x="3637" y="2379"/>
                    </a:cubicBezTo>
                    <a:close/>
                    <a:moveTo>
                      <a:pt x="2272" y="2944"/>
                    </a:moveTo>
                    <a:cubicBezTo>
                      <a:pt x="2201" y="2944"/>
                      <a:pt x="2143" y="3002"/>
                      <a:pt x="2143" y="3073"/>
                    </a:cubicBezTo>
                    <a:cubicBezTo>
                      <a:pt x="2143" y="3144"/>
                      <a:pt x="2201" y="3200"/>
                      <a:pt x="2272" y="3200"/>
                    </a:cubicBezTo>
                    <a:cubicBezTo>
                      <a:pt x="2343" y="3200"/>
                      <a:pt x="2401" y="3144"/>
                      <a:pt x="2401" y="3073"/>
                    </a:cubicBezTo>
                    <a:cubicBezTo>
                      <a:pt x="2401" y="3002"/>
                      <a:pt x="2343" y="2944"/>
                      <a:pt x="2272" y="2944"/>
                    </a:cubicBezTo>
                    <a:close/>
                    <a:moveTo>
                      <a:pt x="3872" y="2944"/>
                    </a:moveTo>
                    <a:cubicBezTo>
                      <a:pt x="3801" y="2944"/>
                      <a:pt x="3745" y="3002"/>
                      <a:pt x="3745" y="3073"/>
                    </a:cubicBezTo>
                    <a:cubicBezTo>
                      <a:pt x="3745" y="3144"/>
                      <a:pt x="3801" y="3200"/>
                      <a:pt x="3872" y="3200"/>
                    </a:cubicBezTo>
                    <a:cubicBezTo>
                      <a:pt x="3943" y="3200"/>
                      <a:pt x="4001" y="3144"/>
                      <a:pt x="4001" y="3073"/>
                    </a:cubicBezTo>
                    <a:cubicBezTo>
                      <a:pt x="4001" y="3002"/>
                      <a:pt x="3943" y="2944"/>
                      <a:pt x="3872" y="2944"/>
                    </a:cubicBezTo>
                    <a:close/>
                    <a:moveTo>
                      <a:pt x="2506" y="3511"/>
                    </a:moveTo>
                    <a:cubicBezTo>
                      <a:pt x="2473" y="3511"/>
                      <a:pt x="2441" y="3523"/>
                      <a:pt x="2416" y="3548"/>
                    </a:cubicBezTo>
                    <a:cubicBezTo>
                      <a:pt x="2365" y="3599"/>
                      <a:pt x="2365" y="3679"/>
                      <a:pt x="2416" y="3729"/>
                    </a:cubicBezTo>
                    <a:cubicBezTo>
                      <a:pt x="2441" y="3754"/>
                      <a:pt x="2473" y="3767"/>
                      <a:pt x="2506" y="3767"/>
                    </a:cubicBezTo>
                    <a:cubicBezTo>
                      <a:pt x="2539" y="3767"/>
                      <a:pt x="2572" y="3754"/>
                      <a:pt x="2597" y="3729"/>
                    </a:cubicBezTo>
                    <a:cubicBezTo>
                      <a:pt x="2647" y="3679"/>
                      <a:pt x="2647" y="3597"/>
                      <a:pt x="2597" y="3548"/>
                    </a:cubicBezTo>
                    <a:cubicBezTo>
                      <a:pt x="2572" y="3523"/>
                      <a:pt x="2539" y="3511"/>
                      <a:pt x="2506" y="3511"/>
                    </a:cubicBezTo>
                    <a:close/>
                    <a:moveTo>
                      <a:pt x="3637" y="3511"/>
                    </a:moveTo>
                    <a:cubicBezTo>
                      <a:pt x="3605" y="3511"/>
                      <a:pt x="3572" y="3523"/>
                      <a:pt x="3547" y="3548"/>
                    </a:cubicBezTo>
                    <a:cubicBezTo>
                      <a:pt x="3498" y="3599"/>
                      <a:pt x="3498" y="3679"/>
                      <a:pt x="3547" y="3729"/>
                    </a:cubicBezTo>
                    <a:cubicBezTo>
                      <a:pt x="3572" y="3754"/>
                      <a:pt x="3605" y="3767"/>
                      <a:pt x="3638" y="3767"/>
                    </a:cubicBezTo>
                    <a:cubicBezTo>
                      <a:pt x="3671" y="3767"/>
                      <a:pt x="3703" y="3754"/>
                      <a:pt x="3728" y="3729"/>
                    </a:cubicBezTo>
                    <a:cubicBezTo>
                      <a:pt x="3779" y="3679"/>
                      <a:pt x="3779" y="3597"/>
                      <a:pt x="3728" y="3548"/>
                    </a:cubicBezTo>
                    <a:cubicBezTo>
                      <a:pt x="3703" y="3523"/>
                      <a:pt x="3670" y="3511"/>
                      <a:pt x="3637" y="3511"/>
                    </a:cubicBezTo>
                    <a:close/>
                    <a:moveTo>
                      <a:pt x="3072" y="3744"/>
                    </a:moveTo>
                    <a:cubicBezTo>
                      <a:pt x="3001" y="3744"/>
                      <a:pt x="2943" y="3802"/>
                      <a:pt x="2943" y="3873"/>
                    </a:cubicBezTo>
                    <a:cubicBezTo>
                      <a:pt x="2943" y="3944"/>
                      <a:pt x="3001" y="4002"/>
                      <a:pt x="3072" y="4002"/>
                    </a:cubicBezTo>
                    <a:cubicBezTo>
                      <a:pt x="3143" y="4002"/>
                      <a:pt x="3199" y="3944"/>
                      <a:pt x="3199" y="3873"/>
                    </a:cubicBezTo>
                    <a:cubicBezTo>
                      <a:pt x="3199" y="3802"/>
                      <a:pt x="3143" y="3744"/>
                      <a:pt x="3072" y="3744"/>
                    </a:cubicBezTo>
                    <a:close/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7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3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4" y="1281"/>
                      <a:pt x="3185" y="1025"/>
                      <a:pt x="3168" y="769"/>
                    </a:cubicBezTo>
                    <a:cubicBezTo>
                      <a:pt x="3155" y="595"/>
                      <a:pt x="3139" y="420"/>
                      <a:pt x="3113" y="246"/>
                    </a:cubicBezTo>
                    <a:lnTo>
                      <a:pt x="3113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1" y="742"/>
                      <a:pt x="4240" y="885"/>
                      <a:pt x="4142" y="1031"/>
                    </a:cubicBezTo>
                    <a:cubicBezTo>
                      <a:pt x="3998" y="1243"/>
                      <a:pt x="3862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698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4" y="1356"/>
                      <a:pt x="4307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2" y="885"/>
                      <a:pt x="5260" y="1223"/>
                      <a:pt x="5500" y="1624"/>
                    </a:cubicBezTo>
                    <a:cubicBezTo>
                      <a:pt x="5336" y="1689"/>
                      <a:pt x="5177" y="1763"/>
                      <a:pt x="5020" y="1838"/>
                    </a:cubicBezTo>
                    <a:cubicBezTo>
                      <a:pt x="4789" y="1951"/>
                      <a:pt x="4563" y="2072"/>
                      <a:pt x="4341" y="2200"/>
                    </a:cubicBezTo>
                    <a:cubicBezTo>
                      <a:pt x="4238" y="2259"/>
                      <a:pt x="4136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3"/>
                    </a:cubicBezTo>
                    <a:cubicBezTo>
                      <a:pt x="5260" y="1906"/>
                      <a:pt x="5403" y="1804"/>
                      <a:pt x="5541" y="1695"/>
                    </a:cubicBezTo>
                    <a:cubicBezTo>
                      <a:pt x="5763" y="2092"/>
                      <a:pt x="5893" y="2547"/>
                      <a:pt x="5900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4" y="2952"/>
                      <a:pt x="4609" y="2952"/>
                    </a:cubicBezTo>
                    <a:cubicBezTo>
                      <a:pt x="4488" y="2952"/>
                      <a:pt x="4370" y="2953"/>
                      <a:pt x="4249" y="2957"/>
                    </a:cubicBezTo>
                    <a:cubicBezTo>
                      <a:pt x="4254" y="2995"/>
                      <a:pt x="4255" y="3034"/>
                      <a:pt x="4255" y="3073"/>
                    </a:cubicBezTo>
                    <a:cubicBezTo>
                      <a:pt x="4255" y="3111"/>
                      <a:pt x="4254" y="3151"/>
                      <a:pt x="4249" y="3189"/>
                    </a:cubicBezTo>
                    <a:cubicBezTo>
                      <a:pt x="4370" y="3192"/>
                      <a:pt x="4488" y="3195"/>
                      <a:pt x="4609" y="3195"/>
                    </a:cubicBezTo>
                    <a:cubicBezTo>
                      <a:pt x="4864" y="3195"/>
                      <a:pt x="5120" y="3186"/>
                      <a:pt x="5376" y="3168"/>
                    </a:cubicBezTo>
                    <a:cubicBezTo>
                      <a:pt x="5551" y="3155"/>
                      <a:pt x="5725" y="3140"/>
                      <a:pt x="5900" y="3114"/>
                    </a:cubicBezTo>
                    <a:lnTo>
                      <a:pt x="5900" y="3114"/>
                    </a:lnTo>
                    <a:cubicBezTo>
                      <a:pt x="5893" y="3599"/>
                      <a:pt x="5763" y="4054"/>
                      <a:pt x="5541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5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6" y="3825"/>
                      <a:pt x="4238" y="3887"/>
                      <a:pt x="4341" y="3947"/>
                    </a:cubicBezTo>
                    <a:cubicBezTo>
                      <a:pt x="4563" y="4074"/>
                      <a:pt x="4789" y="4195"/>
                      <a:pt x="5020" y="4308"/>
                    </a:cubicBezTo>
                    <a:cubicBezTo>
                      <a:pt x="5177" y="4383"/>
                      <a:pt x="5336" y="4457"/>
                      <a:pt x="5500" y="4522"/>
                    </a:cubicBezTo>
                    <a:cubicBezTo>
                      <a:pt x="5260" y="4923"/>
                      <a:pt x="4922" y="5261"/>
                      <a:pt x="4522" y="5501"/>
                    </a:cubicBezTo>
                    <a:cubicBezTo>
                      <a:pt x="4456" y="5337"/>
                      <a:pt x="4384" y="5178"/>
                      <a:pt x="4307" y="5021"/>
                    </a:cubicBezTo>
                    <a:cubicBezTo>
                      <a:pt x="4194" y="4790"/>
                      <a:pt x="4074" y="4564"/>
                      <a:pt x="3946" y="4342"/>
                    </a:cubicBezTo>
                    <a:cubicBezTo>
                      <a:pt x="3886" y="4239"/>
                      <a:pt x="3824" y="4137"/>
                      <a:pt x="3762" y="4036"/>
                    </a:cubicBezTo>
                    <a:cubicBezTo>
                      <a:pt x="3698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2" y="4686"/>
                      <a:pt x="3998" y="4904"/>
                      <a:pt x="4142" y="5116"/>
                    </a:cubicBezTo>
                    <a:cubicBezTo>
                      <a:pt x="4240" y="5261"/>
                      <a:pt x="4341" y="5404"/>
                      <a:pt x="4450" y="5542"/>
                    </a:cubicBezTo>
                    <a:cubicBezTo>
                      <a:pt x="4053" y="5764"/>
                      <a:pt x="3598" y="5893"/>
                      <a:pt x="3113" y="5900"/>
                    </a:cubicBezTo>
                    <a:cubicBezTo>
                      <a:pt x="3139" y="5726"/>
                      <a:pt x="3155" y="5551"/>
                      <a:pt x="3168" y="5377"/>
                    </a:cubicBezTo>
                    <a:cubicBezTo>
                      <a:pt x="3185" y="5121"/>
                      <a:pt x="3194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3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7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4" y="5542"/>
                    </a:cubicBezTo>
                    <a:cubicBezTo>
                      <a:pt x="1804" y="5404"/>
                      <a:pt x="1905" y="5261"/>
                      <a:pt x="2003" y="5116"/>
                    </a:cubicBezTo>
                    <a:cubicBezTo>
                      <a:pt x="2146" y="4904"/>
                      <a:pt x="2282" y="4686"/>
                      <a:pt x="2409" y="4464"/>
                    </a:cubicBezTo>
                    <a:cubicBezTo>
                      <a:pt x="2470" y="4361"/>
                      <a:pt x="2528" y="4256"/>
                      <a:pt x="2583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5" y="4923"/>
                      <a:pt x="645" y="4522"/>
                    </a:cubicBezTo>
                    <a:cubicBezTo>
                      <a:pt x="808" y="4457"/>
                      <a:pt x="967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4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5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5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0" y="3151"/>
                      <a:pt x="1889" y="3113"/>
                      <a:pt x="1889" y="3073"/>
                    </a:cubicBezTo>
                    <a:cubicBezTo>
                      <a:pt x="1889" y="3034"/>
                      <a:pt x="1890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5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5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4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7" y="1763"/>
                      <a:pt x="808" y="1689"/>
                      <a:pt x="645" y="1624"/>
                    </a:cubicBezTo>
                    <a:cubicBezTo>
                      <a:pt x="885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3" y="1995"/>
                    </a:cubicBezTo>
                    <a:cubicBezTo>
                      <a:pt x="2528" y="1890"/>
                      <a:pt x="2470" y="1785"/>
                      <a:pt x="2409" y="1682"/>
                    </a:cubicBezTo>
                    <a:cubicBezTo>
                      <a:pt x="2282" y="1460"/>
                      <a:pt x="2146" y="1243"/>
                      <a:pt x="2003" y="1031"/>
                    </a:cubicBezTo>
                    <a:cubicBezTo>
                      <a:pt x="1905" y="885"/>
                      <a:pt x="1804" y="742"/>
                      <a:pt x="1694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68" y="6145"/>
                      <a:pt x="6144" y="4769"/>
                      <a:pt x="6144" y="3073"/>
                    </a:cubicBezTo>
                    <a:cubicBezTo>
                      <a:pt x="6144" y="1377"/>
                      <a:pt x="4768" y="0"/>
                      <a:pt x="3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0"/>
              <p:cNvSpPr/>
              <p:nvPr/>
            </p:nvSpPr>
            <p:spPr>
              <a:xfrm>
                <a:off x="2691934" y="2407038"/>
                <a:ext cx="216565" cy="21656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47" extrusionOk="0">
                    <a:moveTo>
                      <a:pt x="923" y="1"/>
                    </a:moveTo>
                    <a:cubicBezTo>
                      <a:pt x="414" y="1"/>
                      <a:pt x="0" y="413"/>
                      <a:pt x="0" y="924"/>
                    </a:cubicBezTo>
                    <a:cubicBezTo>
                      <a:pt x="0" y="1432"/>
                      <a:pt x="414" y="1847"/>
                      <a:pt x="923" y="1847"/>
                    </a:cubicBezTo>
                    <a:cubicBezTo>
                      <a:pt x="1434" y="1847"/>
                      <a:pt x="1846" y="1432"/>
                      <a:pt x="1846" y="924"/>
                    </a:cubicBezTo>
                    <a:cubicBezTo>
                      <a:pt x="1846" y="413"/>
                      <a:pt x="1434" y="1"/>
                      <a:pt x="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0"/>
              <p:cNvSpPr/>
              <p:nvPr/>
            </p:nvSpPr>
            <p:spPr>
              <a:xfrm>
                <a:off x="2739656" y="2454761"/>
                <a:ext cx="121122" cy="121122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033" extrusionOk="0">
                    <a:moveTo>
                      <a:pt x="516" y="1"/>
                    </a:moveTo>
                    <a:cubicBezTo>
                      <a:pt x="232" y="1"/>
                      <a:pt x="0" y="231"/>
                      <a:pt x="0" y="517"/>
                    </a:cubicBezTo>
                    <a:cubicBezTo>
                      <a:pt x="0" y="802"/>
                      <a:pt x="232" y="1033"/>
                      <a:pt x="516" y="1033"/>
                    </a:cubicBezTo>
                    <a:cubicBezTo>
                      <a:pt x="802" y="1033"/>
                      <a:pt x="1032" y="802"/>
                      <a:pt x="1032" y="517"/>
                    </a:cubicBezTo>
                    <a:cubicBezTo>
                      <a:pt x="1032" y="231"/>
                      <a:pt x="802" y="1"/>
                      <a:pt x="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0"/>
              <p:cNvSpPr/>
              <p:nvPr/>
            </p:nvSpPr>
            <p:spPr>
              <a:xfrm>
                <a:off x="2155611" y="2214272"/>
                <a:ext cx="6911214" cy="582745"/>
              </a:xfrm>
              <a:custGeom>
                <a:avLst/>
                <a:gdLst/>
                <a:ahLst/>
                <a:cxnLst/>
                <a:rect l="l" t="t" r="r" b="b"/>
                <a:pathLst>
                  <a:path w="58943" h="4970" extrusionOk="0">
                    <a:moveTo>
                      <a:pt x="1161" y="1"/>
                    </a:moveTo>
                    <a:cubicBezTo>
                      <a:pt x="1117" y="47"/>
                      <a:pt x="1075" y="94"/>
                      <a:pt x="1032" y="141"/>
                    </a:cubicBezTo>
                    <a:lnTo>
                      <a:pt x="1634" y="141"/>
                    </a:lnTo>
                    <a:cubicBezTo>
                      <a:pt x="1759" y="141"/>
                      <a:pt x="1859" y="243"/>
                      <a:pt x="1859" y="367"/>
                    </a:cubicBezTo>
                    <a:cubicBezTo>
                      <a:pt x="1859" y="491"/>
                      <a:pt x="1759" y="592"/>
                      <a:pt x="1634" y="592"/>
                    </a:cubicBezTo>
                    <a:lnTo>
                      <a:pt x="659" y="592"/>
                    </a:lnTo>
                    <a:cubicBezTo>
                      <a:pt x="405" y="928"/>
                      <a:pt x="184" y="1287"/>
                      <a:pt x="0" y="1669"/>
                    </a:cubicBezTo>
                    <a:lnTo>
                      <a:pt x="1309" y="1669"/>
                    </a:lnTo>
                    <a:cubicBezTo>
                      <a:pt x="2139" y="1669"/>
                      <a:pt x="2928" y="1305"/>
                      <a:pt x="3469" y="676"/>
                    </a:cubicBezTo>
                    <a:lnTo>
                      <a:pt x="3753" y="346"/>
                    </a:lnTo>
                    <a:cubicBezTo>
                      <a:pt x="3831" y="254"/>
                      <a:pt x="3801" y="159"/>
                      <a:pt x="3784" y="122"/>
                    </a:cubicBezTo>
                    <a:cubicBezTo>
                      <a:pt x="3767" y="86"/>
                      <a:pt x="3715" y="1"/>
                      <a:pt x="3595" y="1"/>
                    </a:cubicBezTo>
                    <a:close/>
                    <a:moveTo>
                      <a:pt x="57720" y="2964"/>
                    </a:moveTo>
                    <a:cubicBezTo>
                      <a:pt x="57317" y="2964"/>
                      <a:pt x="56986" y="3290"/>
                      <a:pt x="56986" y="3698"/>
                    </a:cubicBezTo>
                    <a:cubicBezTo>
                      <a:pt x="56986" y="3999"/>
                      <a:pt x="57168" y="4271"/>
                      <a:pt x="57448" y="4381"/>
                    </a:cubicBezTo>
                    <a:lnTo>
                      <a:pt x="57937" y="4576"/>
                    </a:lnTo>
                    <a:lnTo>
                      <a:pt x="58925" y="4969"/>
                    </a:lnTo>
                    <a:cubicBezTo>
                      <a:pt x="58936" y="4855"/>
                      <a:pt x="58942" y="4739"/>
                      <a:pt x="58942" y="4621"/>
                    </a:cubicBezTo>
                    <a:cubicBezTo>
                      <a:pt x="58942" y="4038"/>
                      <a:pt x="58795" y="3489"/>
                      <a:pt x="58536" y="3010"/>
                    </a:cubicBezTo>
                    <a:lnTo>
                      <a:pt x="57763" y="2965"/>
                    </a:lnTo>
                    <a:cubicBezTo>
                      <a:pt x="57749" y="2964"/>
                      <a:pt x="57735" y="2964"/>
                      <a:pt x="57720" y="29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40"/>
              <p:cNvSpPr/>
              <p:nvPr/>
            </p:nvSpPr>
            <p:spPr>
              <a:xfrm>
                <a:off x="2" y="-59054"/>
                <a:ext cx="1311704" cy="3343690"/>
              </a:xfrm>
              <a:custGeom>
                <a:avLst/>
                <a:gdLst/>
                <a:ahLst/>
                <a:cxnLst/>
                <a:rect l="l" t="t" r="r" b="b"/>
                <a:pathLst>
                  <a:path w="11187" h="28517" extrusionOk="0">
                    <a:moveTo>
                      <a:pt x="6838" y="2005"/>
                    </a:moveTo>
                    <a:lnTo>
                      <a:pt x="6838" y="3739"/>
                    </a:lnTo>
                    <a:lnTo>
                      <a:pt x="4350" y="3739"/>
                    </a:lnTo>
                    <a:lnTo>
                      <a:pt x="4350" y="2005"/>
                    </a:lnTo>
                    <a:close/>
                    <a:moveTo>
                      <a:pt x="5594" y="12566"/>
                    </a:moveTo>
                    <a:cubicBezTo>
                      <a:pt x="6913" y="12566"/>
                      <a:pt x="7983" y="13636"/>
                      <a:pt x="7983" y="14955"/>
                    </a:cubicBezTo>
                    <a:cubicBezTo>
                      <a:pt x="7983" y="16275"/>
                      <a:pt x="6913" y="17344"/>
                      <a:pt x="5594" y="17344"/>
                    </a:cubicBezTo>
                    <a:cubicBezTo>
                      <a:pt x="4275" y="17344"/>
                      <a:pt x="3205" y="16275"/>
                      <a:pt x="3205" y="14955"/>
                    </a:cubicBezTo>
                    <a:cubicBezTo>
                      <a:pt x="3205" y="13636"/>
                      <a:pt x="4275" y="12566"/>
                      <a:pt x="5594" y="12566"/>
                    </a:cubicBezTo>
                    <a:close/>
                    <a:moveTo>
                      <a:pt x="1625" y="0"/>
                    </a:moveTo>
                    <a:lnTo>
                      <a:pt x="1625" y="26924"/>
                    </a:lnTo>
                    <a:lnTo>
                      <a:pt x="1" y="26924"/>
                    </a:lnTo>
                    <a:lnTo>
                      <a:pt x="1" y="28517"/>
                    </a:lnTo>
                    <a:lnTo>
                      <a:pt x="11187" y="28517"/>
                    </a:lnTo>
                    <a:lnTo>
                      <a:pt x="11187" y="26924"/>
                    </a:lnTo>
                    <a:lnTo>
                      <a:pt x="9563" y="26924"/>
                    </a:lnTo>
                    <a:lnTo>
                      <a:pt x="95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40"/>
              <p:cNvSpPr/>
              <p:nvPr/>
            </p:nvSpPr>
            <p:spPr>
              <a:xfrm>
                <a:off x="444162" y="130194"/>
                <a:ext cx="423282" cy="888657"/>
              </a:xfrm>
              <a:custGeom>
                <a:avLst/>
                <a:gdLst/>
                <a:ahLst/>
                <a:cxnLst/>
                <a:rect l="l" t="t" r="r" b="b"/>
                <a:pathLst>
                  <a:path w="3610" h="7579" extrusionOk="0">
                    <a:moveTo>
                      <a:pt x="3050" y="392"/>
                    </a:moveTo>
                    <a:lnTo>
                      <a:pt x="3050" y="2125"/>
                    </a:lnTo>
                    <a:lnTo>
                      <a:pt x="562" y="2125"/>
                    </a:lnTo>
                    <a:lnTo>
                      <a:pt x="562" y="392"/>
                    </a:lnTo>
                    <a:close/>
                    <a:moveTo>
                      <a:pt x="1" y="1"/>
                    </a:moveTo>
                    <a:lnTo>
                      <a:pt x="1" y="7578"/>
                    </a:lnTo>
                    <a:lnTo>
                      <a:pt x="3609" y="7578"/>
                    </a:lnTo>
                    <a:lnTo>
                      <a:pt x="36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40"/>
              <p:cNvSpPr/>
              <p:nvPr/>
            </p:nvSpPr>
            <p:spPr>
              <a:xfrm>
                <a:off x="568804" y="734289"/>
                <a:ext cx="174120" cy="174003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484" extrusionOk="0">
                    <a:moveTo>
                      <a:pt x="743" y="1"/>
                    </a:moveTo>
                    <a:cubicBezTo>
                      <a:pt x="333" y="1"/>
                      <a:pt x="1" y="333"/>
                      <a:pt x="1" y="743"/>
                    </a:cubicBezTo>
                    <a:cubicBezTo>
                      <a:pt x="1" y="1151"/>
                      <a:pt x="333" y="1483"/>
                      <a:pt x="743" y="1483"/>
                    </a:cubicBezTo>
                    <a:cubicBezTo>
                      <a:pt x="1153" y="1483"/>
                      <a:pt x="1485" y="1151"/>
                      <a:pt x="1485" y="743"/>
                    </a:cubicBezTo>
                    <a:cubicBezTo>
                      <a:pt x="1485" y="333"/>
                      <a:pt x="1153" y="1"/>
                      <a:pt x="7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40"/>
              <p:cNvSpPr/>
              <p:nvPr/>
            </p:nvSpPr>
            <p:spPr>
              <a:xfrm>
                <a:off x="428389" y="1236258"/>
                <a:ext cx="454815" cy="116586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6269" extrusionOk="0">
                    <a:moveTo>
                      <a:pt x="207" y="0"/>
                    </a:moveTo>
                    <a:lnTo>
                      <a:pt x="1539" y="2281"/>
                    </a:lnTo>
                    <a:lnTo>
                      <a:pt x="0" y="2310"/>
                    </a:lnTo>
                    <a:cubicBezTo>
                      <a:pt x="0" y="2310"/>
                      <a:pt x="2228" y="6269"/>
                      <a:pt x="2296" y="6269"/>
                    </a:cubicBezTo>
                    <a:cubicBezTo>
                      <a:pt x="2365" y="6269"/>
                      <a:pt x="1498" y="2942"/>
                      <a:pt x="1498" y="2942"/>
                    </a:cubicBezTo>
                    <a:lnTo>
                      <a:pt x="3231" y="2942"/>
                    </a:lnTo>
                    <a:lnTo>
                      <a:pt x="24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40"/>
              <p:cNvSpPr/>
              <p:nvPr/>
            </p:nvSpPr>
            <p:spPr>
              <a:xfrm>
                <a:off x="2980615" y="2793391"/>
                <a:ext cx="1035809" cy="1035574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832" extrusionOk="0">
                    <a:moveTo>
                      <a:pt x="4416" y="1345"/>
                    </a:moveTo>
                    <a:cubicBezTo>
                      <a:pt x="6114" y="1345"/>
                      <a:pt x="7489" y="2720"/>
                      <a:pt x="7489" y="4416"/>
                    </a:cubicBezTo>
                    <a:cubicBezTo>
                      <a:pt x="7489" y="6112"/>
                      <a:pt x="6114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8" y="0"/>
                      <a:pt x="1" y="1976"/>
                      <a:pt x="1" y="4416"/>
                    </a:cubicBezTo>
                    <a:cubicBezTo>
                      <a:pt x="1" y="6854"/>
                      <a:pt x="1978" y="8832"/>
                      <a:pt x="4416" y="8832"/>
                    </a:cubicBezTo>
                    <a:cubicBezTo>
                      <a:pt x="6856" y="8832"/>
                      <a:pt x="8833" y="6854"/>
                      <a:pt x="8833" y="4416"/>
                    </a:cubicBezTo>
                    <a:cubicBezTo>
                      <a:pt x="8833" y="1978"/>
                      <a:pt x="6856" y="0"/>
                      <a:pt x="44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40"/>
              <p:cNvSpPr/>
              <p:nvPr/>
            </p:nvSpPr>
            <p:spPr>
              <a:xfrm>
                <a:off x="3138205" y="2950864"/>
                <a:ext cx="720634" cy="720517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6145" extrusionOk="0"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8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4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5" y="1281"/>
                      <a:pt x="3187" y="1025"/>
                      <a:pt x="3168" y="769"/>
                    </a:cubicBezTo>
                    <a:cubicBezTo>
                      <a:pt x="3156" y="595"/>
                      <a:pt x="3139" y="420"/>
                      <a:pt x="3115" y="246"/>
                    </a:cubicBezTo>
                    <a:lnTo>
                      <a:pt x="3115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2" y="742"/>
                      <a:pt x="4240" y="885"/>
                      <a:pt x="4142" y="1031"/>
                    </a:cubicBezTo>
                    <a:cubicBezTo>
                      <a:pt x="3998" y="1243"/>
                      <a:pt x="3864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700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5" y="1356"/>
                      <a:pt x="4308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4" y="885"/>
                      <a:pt x="5260" y="1223"/>
                      <a:pt x="5501" y="1624"/>
                    </a:cubicBezTo>
                    <a:cubicBezTo>
                      <a:pt x="5337" y="1689"/>
                      <a:pt x="5177" y="1763"/>
                      <a:pt x="5020" y="1838"/>
                    </a:cubicBezTo>
                    <a:cubicBezTo>
                      <a:pt x="4790" y="1951"/>
                      <a:pt x="4563" y="2072"/>
                      <a:pt x="4342" y="2200"/>
                    </a:cubicBezTo>
                    <a:cubicBezTo>
                      <a:pt x="4238" y="2259"/>
                      <a:pt x="4137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5"/>
                    </a:cubicBezTo>
                    <a:cubicBezTo>
                      <a:pt x="5260" y="1906"/>
                      <a:pt x="5403" y="1804"/>
                      <a:pt x="5542" y="1695"/>
                    </a:cubicBezTo>
                    <a:cubicBezTo>
                      <a:pt x="5763" y="2092"/>
                      <a:pt x="5894" y="2547"/>
                      <a:pt x="5901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5" y="2952"/>
                      <a:pt x="4609" y="2952"/>
                    </a:cubicBezTo>
                    <a:cubicBezTo>
                      <a:pt x="4489" y="2952"/>
                      <a:pt x="4370" y="2953"/>
                      <a:pt x="4251" y="2957"/>
                    </a:cubicBezTo>
                    <a:cubicBezTo>
                      <a:pt x="4254" y="2995"/>
                      <a:pt x="4257" y="3034"/>
                      <a:pt x="4257" y="3073"/>
                    </a:cubicBezTo>
                    <a:cubicBezTo>
                      <a:pt x="4257" y="3113"/>
                      <a:pt x="4254" y="3151"/>
                      <a:pt x="4251" y="3189"/>
                    </a:cubicBezTo>
                    <a:cubicBezTo>
                      <a:pt x="4370" y="3192"/>
                      <a:pt x="4489" y="3195"/>
                      <a:pt x="4609" y="3195"/>
                    </a:cubicBezTo>
                    <a:cubicBezTo>
                      <a:pt x="4865" y="3195"/>
                      <a:pt x="5120" y="3186"/>
                      <a:pt x="5376" y="3169"/>
                    </a:cubicBezTo>
                    <a:cubicBezTo>
                      <a:pt x="5551" y="3156"/>
                      <a:pt x="5725" y="3140"/>
                      <a:pt x="5901" y="3114"/>
                    </a:cubicBezTo>
                    <a:lnTo>
                      <a:pt x="5901" y="3114"/>
                    </a:lnTo>
                    <a:cubicBezTo>
                      <a:pt x="5894" y="3599"/>
                      <a:pt x="5763" y="4054"/>
                      <a:pt x="5542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7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7" y="3825"/>
                      <a:pt x="4238" y="3887"/>
                      <a:pt x="4342" y="3947"/>
                    </a:cubicBezTo>
                    <a:cubicBezTo>
                      <a:pt x="4563" y="4074"/>
                      <a:pt x="4790" y="4195"/>
                      <a:pt x="5020" y="4308"/>
                    </a:cubicBezTo>
                    <a:cubicBezTo>
                      <a:pt x="5178" y="4383"/>
                      <a:pt x="5337" y="4457"/>
                      <a:pt x="5501" y="4522"/>
                    </a:cubicBezTo>
                    <a:cubicBezTo>
                      <a:pt x="5260" y="4923"/>
                      <a:pt x="4924" y="5261"/>
                      <a:pt x="4522" y="5501"/>
                    </a:cubicBezTo>
                    <a:cubicBezTo>
                      <a:pt x="4456" y="5337"/>
                      <a:pt x="4384" y="5178"/>
                      <a:pt x="4308" y="5021"/>
                    </a:cubicBezTo>
                    <a:cubicBezTo>
                      <a:pt x="4195" y="4790"/>
                      <a:pt x="4074" y="4564"/>
                      <a:pt x="3946" y="4342"/>
                    </a:cubicBezTo>
                    <a:cubicBezTo>
                      <a:pt x="3886" y="4239"/>
                      <a:pt x="3826" y="4137"/>
                      <a:pt x="3762" y="4036"/>
                    </a:cubicBezTo>
                    <a:cubicBezTo>
                      <a:pt x="3700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4" y="4686"/>
                      <a:pt x="3998" y="4904"/>
                      <a:pt x="4142" y="5116"/>
                    </a:cubicBezTo>
                    <a:cubicBezTo>
                      <a:pt x="4240" y="5261"/>
                      <a:pt x="4342" y="5404"/>
                      <a:pt x="4450" y="5542"/>
                    </a:cubicBezTo>
                    <a:cubicBezTo>
                      <a:pt x="4055" y="5764"/>
                      <a:pt x="3598" y="5893"/>
                      <a:pt x="3115" y="5900"/>
                    </a:cubicBezTo>
                    <a:cubicBezTo>
                      <a:pt x="3139" y="5726"/>
                      <a:pt x="3156" y="5551"/>
                      <a:pt x="3168" y="5377"/>
                    </a:cubicBezTo>
                    <a:cubicBezTo>
                      <a:pt x="3187" y="5121"/>
                      <a:pt x="3195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4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8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6" y="5542"/>
                    </a:cubicBezTo>
                    <a:cubicBezTo>
                      <a:pt x="1804" y="5404"/>
                      <a:pt x="1905" y="5261"/>
                      <a:pt x="2004" y="5116"/>
                    </a:cubicBezTo>
                    <a:cubicBezTo>
                      <a:pt x="2146" y="4904"/>
                      <a:pt x="2282" y="4686"/>
                      <a:pt x="2411" y="4464"/>
                    </a:cubicBezTo>
                    <a:cubicBezTo>
                      <a:pt x="2470" y="4361"/>
                      <a:pt x="2528" y="4256"/>
                      <a:pt x="2585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6" y="4923"/>
                      <a:pt x="645" y="4522"/>
                    </a:cubicBezTo>
                    <a:cubicBezTo>
                      <a:pt x="808" y="4457"/>
                      <a:pt x="968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5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6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6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1" y="3151"/>
                      <a:pt x="1889" y="3113"/>
                      <a:pt x="1889" y="3073"/>
                    </a:cubicBezTo>
                    <a:cubicBezTo>
                      <a:pt x="1889" y="3034"/>
                      <a:pt x="1891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6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6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5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8" y="1763"/>
                      <a:pt x="808" y="1689"/>
                      <a:pt x="645" y="1624"/>
                    </a:cubicBezTo>
                    <a:cubicBezTo>
                      <a:pt x="886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5" y="1995"/>
                    </a:cubicBezTo>
                    <a:cubicBezTo>
                      <a:pt x="2528" y="1890"/>
                      <a:pt x="2470" y="1785"/>
                      <a:pt x="2411" y="1682"/>
                    </a:cubicBezTo>
                    <a:cubicBezTo>
                      <a:pt x="2282" y="1460"/>
                      <a:pt x="2146" y="1243"/>
                      <a:pt x="2004" y="1031"/>
                    </a:cubicBezTo>
                    <a:cubicBezTo>
                      <a:pt x="1905" y="885"/>
                      <a:pt x="1804" y="742"/>
                      <a:pt x="1696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70" y="6145"/>
                      <a:pt x="6145" y="4769"/>
                      <a:pt x="6145" y="3073"/>
                    </a:cubicBezTo>
                    <a:cubicBezTo>
                      <a:pt x="6145" y="1377"/>
                      <a:pt x="4770" y="0"/>
                      <a:pt x="3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40"/>
              <p:cNvSpPr/>
              <p:nvPr/>
            </p:nvSpPr>
            <p:spPr>
              <a:xfrm>
                <a:off x="3389599" y="3202257"/>
                <a:ext cx="217738" cy="21785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858" extrusionOk="0">
                    <a:moveTo>
                      <a:pt x="928" y="0"/>
                    </a:moveTo>
                    <a:cubicBezTo>
                      <a:pt x="858" y="0"/>
                      <a:pt x="801" y="58"/>
                      <a:pt x="801" y="129"/>
                    </a:cubicBezTo>
                    <a:cubicBezTo>
                      <a:pt x="801" y="200"/>
                      <a:pt x="858" y="256"/>
                      <a:pt x="928" y="256"/>
                    </a:cubicBezTo>
                    <a:cubicBezTo>
                      <a:pt x="999" y="256"/>
                      <a:pt x="1057" y="200"/>
                      <a:pt x="1057" y="129"/>
                    </a:cubicBezTo>
                    <a:cubicBezTo>
                      <a:pt x="1057" y="58"/>
                      <a:pt x="999" y="0"/>
                      <a:pt x="928" y="0"/>
                    </a:cubicBezTo>
                    <a:close/>
                    <a:moveTo>
                      <a:pt x="363" y="235"/>
                    </a:moveTo>
                    <a:cubicBezTo>
                      <a:pt x="330" y="235"/>
                      <a:pt x="297" y="248"/>
                      <a:pt x="272" y="273"/>
                    </a:cubicBezTo>
                    <a:cubicBezTo>
                      <a:pt x="223" y="323"/>
                      <a:pt x="223" y="403"/>
                      <a:pt x="272" y="454"/>
                    </a:cubicBezTo>
                    <a:cubicBezTo>
                      <a:pt x="297" y="479"/>
                      <a:pt x="330" y="491"/>
                      <a:pt x="363" y="491"/>
                    </a:cubicBezTo>
                    <a:cubicBezTo>
                      <a:pt x="396" y="491"/>
                      <a:pt x="429" y="479"/>
                      <a:pt x="453" y="454"/>
                    </a:cubicBezTo>
                    <a:cubicBezTo>
                      <a:pt x="504" y="403"/>
                      <a:pt x="504" y="323"/>
                      <a:pt x="453" y="273"/>
                    </a:cubicBezTo>
                    <a:cubicBezTo>
                      <a:pt x="429" y="248"/>
                      <a:pt x="396" y="235"/>
                      <a:pt x="363" y="235"/>
                    </a:cubicBezTo>
                    <a:close/>
                    <a:moveTo>
                      <a:pt x="1494" y="235"/>
                    </a:moveTo>
                    <a:cubicBezTo>
                      <a:pt x="1462" y="235"/>
                      <a:pt x="1429" y="248"/>
                      <a:pt x="1405" y="273"/>
                    </a:cubicBezTo>
                    <a:cubicBezTo>
                      <a:pt x="1354" y="323"/>
                      <a:pt x="1354" y="403"/>
                      <a:pt x="1405" y="454"/>
                    </a:cubicBezTo>
                    <a:cubicBezTo>
                      <a:pt x="1429" y="479"/>
                      <a:pt x="1462" y="491"/>
                      <a:pt x="1494" y="491"/>
                    </a:cubicBezTo>
                    <a:cubicBezTo>
                      <a:pt x="1527" y="491"/>
                      <a:pt x="1559" y="479"/>
                      <a:pt x="1584" y="454"/>
                    </a:cubicBezTo>
                    <a:cubicBezTo>
                      <a:pt x="1635" y="403"/>
                      <a:pt x="1635" y="323"/>
                      <a:pt x="1584" y="273"/>
                    </a:cubicBezTo>
                    <a:cubicBezTo>
                      <a:pt x="1559" y="248"/>
                      <a:pt x="1527" y="235"/>
                      <a:pt x="1494" y="235"/>
                    </a:cubicBezTo>
                    <a:close/>
                    <a:moveTo>
                      <a:pt x="128" y="800"/>
                    </a:moveTo>
                    <a:cubicBezTo>
                      <a:pt x="58" y="800"/>
                      <a:pt x="1" y="858"/>
                      <a:pt x="1" y="929"/>
                    </a:cubicBezTo>
                    <a:cubicBezTo>
                      <a:pt x="1" y="1000"/>
                      <a:pt x="58" y="1056"/>
                      <a:pt x="128" y="1056"/>
                    </a:cubicBezTo>
                    <a:cubicBezTo>
                      <a:pt x="199" y="1056"/>
                      <a:pt x="257" y="1000"/>
                      <a:pt x="257" y="929"/>
                    </a:cubicBezTo>
                    <a:cubicBezTo>
                      <a:pt x="257" y="858"/>
                      <a:pt x="199" y="800"/>
                      <a:pt x="128" y="800"/>
                    </a:cubicBezTo>
                    <a:close/>
                    <a:moveTo>
                      <a:pt x="1728" y="800"/>
                    </a:moveTo>
                    <a:cubicBezTo>
                      <a:pt x="1658" y="800"/>
                      <a:pt x="1601" y="858"/>
                      <a:pt x="1601" y="929"/>
                    </a:cubicBezTo>
                    <a:cubicBezTo>
                      <a:pt x="1601" y="1000"/>
                      <a:pt x="1658" y="1056"/>
                      <a:pt x="1728" y="1056"/>
                    </a:cubicBezTo>
                    <a:cubicBezTo>
                      <a:pt x="1729" y="1056"/>
                      <a:pt x="1730" y="1056"/>
                      <a:pt x="1731" y="1056"/>
                    </a:cubicBezTo>
                    <a:cubicBezTo>
                      <a:pt x="1800" y="1056"/>
                      <a:pt x="1857" y="999"/>
                      <a:pt x="1857" y="929"/>
                    </a:cubicBezTo>
                    <a:cubicBezTo>
                      <a:pt x="1857" y="858"/>
                      <a:pt x="1799" y="800"/>
                      <a:pt x="1728" y="800"/>
                    </a:cubicBezTo>
                    <a:close/>
                    <a:moveTo>
                      <a:pt x="363" y="1367"/>
                    </a:moveTo>
                    <a:cubicBezTo>
                      <a:pt x="330" y="1367"/>
                      <a:pt x="297" y="1379"/>
                      <a:pt x="272" y="1404"/>
                    </a:cubicBezTo>
                    <a:cubicBezTo>
                      <a:pt x="223" y="1455"/>
                      <a:pt x="223" y="1535"/>
                      <a:pt x="272" y="1585"/>
                    </a:cubicBezTo>
                    <a:cubicBezTo>
                      <a:pt x="297" y="1610"/>
                      <a:pt x="330" y="1623"/>
                      <a:pt x="363" y="1623"/>
                    </a:cubicBezTo>
                    <a:cubicBezTo>
                      <a:pt x="396" y="1623"/>
                      <a:pt x="429" y="1610"/>
                      <a:pt x="453" y="1585"/>
                    </a:cubicBezTo>
                    <a:cubicBezTo>
                      <a:pt x="504" y="1535"/>
                      <a:pt x="504" y="1453"/>
                      <a:pt x="453" y="1404"/>
                    </a:cubicBezTo>
                    <a:cubicBezTo>
                      <a:pt x="429" y="1379"/>
                      <a:pt x="396" y="1367"/>
                      <a:pt x="363" y="1367"/>
                    </a:cubicBezTo>
                    <a:close/>
                    <a:moveTo>
                      <a:pt x="1494" y="1367"/>
                    </a:moveTo>
                    <a:cubicBezTo>
                      <a:pt x="1462" y="1367"/>
                      <a:pt x="1429" y="1379"/>
                      <a:pt x="1405" y="1404"/>
                    </a:cubicBezTo>
                    <a:cubicBezTo>
                      <a:pt x="1354" y="1455"/>
                      <a:pt x="1354" y="1535"/>
                      <a:pt x="1405" y="1585"/>
                    </a:cubicBezTo>
                    <a:cubicBezTo>
                      <a:pt x="1429" y="1610"/>
                      <a:pt x="1462" y="1623"/>
                      <a:pt x="1494" y="1623"/>
                    </a:cubicBezTo>
                    <a:cubicBezTo>
                      <a:pt x="1527" y="1623"/>
                      <a:pt x="1559" y="1610"/>
                      <a:pt x="1584" y="1585"/>
                    </a:cubicBezTo>
                    <a:cubicBezTo>
                      <a:pt x="1635" y="1535"/>
                      <a:pt x="1635" y="1453"/>
                      <a:pt x="1584" y="1404"/>
                    </a:cubicBezTo>
                    <a:cubicBezTo>
                      <a:pt x="1559" y="1379"/>
                      <a:pt x="1527" y="1367"/>
                      <a:pt x="1494" y="1367"/>
                    </a:cubicBezTo>
                    <a:close/>
                    <a:moveTo>
                      <a:pt x="928" y="1600"/>
                    </a:moveTo>
                    <a:cubicBezTo>
                      <a:pt x="858" y="1600"/>
                      <a:pt x="801" y="1658"/>
                      <a:pt x="801" y="1729"/>
                    </a:cubicBezTo>
                    <a:cubicBezTo>
                      <a:pt x="801" y="1800"/>
                      <a:pt x="858" y="1858"/>
                      <a:pt x="928" y="1858"/>
                    </a:cubicBezTo>
                    <a:cubicBezTo>
                      <a:pt x="999" y="1858"/>
                      <a:pt x="1057" y="1800"/>
                      <a:pt x="1057" y="1729"/>
                    </a:cubicBezTo>
                    <a:cubicBezTo>
                      <a:pt x="1057" y="1658"/>
                      <a:pt x="999" y="1600"/>
                      <a:pt x="928" y="16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0"/>
              <p:cNvSpPr/>
              <p:nvPr/>
            </p:nvSpPr>
            <p:spPr>
              <a:xfrm>
                <a:off x="3159897" y="3432427"/>
                <a:ext cx="1642" cy="3752"/>
              </a:xfrm>
              <a:custGeom>
                <a:avLst/>
                <a:gdLst/>
                <a:ahLst/>
                <a:cxnLst/>
                <a:rect l="l" t="t" r="r" b="b"/>
                <a:pathLst>
                  <a:path w="14" h="32" extrusionOk="0">
                    <a:moveTo>
                      <a:pt x="1" y="1"/>
                    </a:moveTo>
                    <a:cubicBezTo>
                      <a:pt x="5" y="11"/>
                      <a:pt x="9" y="22"/>
                      <a:pt x="14" y="32"/>
                    </a:cubicBezTo>
                    <a:lnTo>
                      <a:pt x="14" y="32"/>
                    </a:lnTo>
                    <a:cubicBezTo>
                      <a:pt x="9" y="22"/>
                      <a:pt x="5" y="11"/>
                      <a:pt x="1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0"/>
              <p:cNvSpPr/>
              <p:nvPr/>
            </p:nvSpPr>
            <p:spPr>
              <a:xfrm>
                <a:off x="4059709" y="2236199"/>
                <a:ext cx="198039" cy="43852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374" extrusionOk="0">
                    <a:moveTo>
                      <a:pt x="845" y="0"/>
                    </a:moveTo>
                    <a:cubicBezTo>
                      <a:pt x="474" y="0"/>
                      <a:pt x="153" y="153"/>
                      <a:pt x="1" y="374"/>
                    </a:cubicBezTo>
                    <a:lnTo>
                      <a:pt x="1688" y="374"/>
                    </a:lnTo>
                    <a:cubicBezTo>
                      <a:pt x="1536" y="153"/>
                      <a:pt x="1215" y="0"/>
                      <a:pt x="8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0"/>
              <p:cNvSpPr/>
              <p:nvPr/>
            </p:nvSpPr>
            <p:spPr>
              <a:xfrm>
                <a:off x="4059709" y="2348411"/>
                <a:ext cx="198039" cy="43852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374" extrusionOk="0">
                    <a:moveTo>
                      <a:pt x="1" y="0"/>
                    </a:moveTo>
                    <a:cubicBezTo>
                      <a:pt x="153" y="221"/>
                      <a:pt x="474" y="373"/>
                      <a:pt x="845" y="373"/>
                    </a:cubicBezTo>
                    <a:cubicBezTo>
                      <a:pt x="1215" y="373"/>
                      <a:pt x="1536" y="221"/>
                      <a:pt x="16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0"/>
              <p:cNvSpPr/>
              <p:nvPr/>
            </p:nvSpPr>
            <p:spPr>
              <a:xfrm>
                <a:off x="5715110" y="2314290"/>
                <a:ext cx="198039" cy="4361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372" extrusionOk="0">
                    <a:moveTo>
                      <a:pt x="844" y="0"/>
                    </a:moveTo>
                    <a:cubicBezTo>
                      <a:pt x="474" y="0"/>
                      <a:pt x="153" y="151"/>
                      <a:pt x="0" y="372"/>
                    </a:cubicBezTo>
                    <a:lnTo>
                      <a:pt x="1688" y="372"/>
                    </a:lnTo>
                    <a:cubicBezTo>
                      <a:pt x="1537" y="151"/>
                      <a:pt x="1216" y="0"/>
                      <a:pt x="8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0"/>
              <p:cNvSpPr/>
              <p:nvPr/>
            </p:nvSpPr>
            <p:spPr>
              <a:xfrm>
                <a:off x="1959678" y="2835134"/>
                <a:ext cx="911286" cy="575241"/>
              </a:xfrm>
              <a:custGeom>
                <a:avLst/>
                <a:gdLst/>
                <a:ahLst/>
                <a:cxnLst/>
                <a:rect l="l" t="t" r="r" b="b"/>
                <a:pathLst>
                  <a:path w="7772" h="4906" extrusionOk="0">
                    <a:moveTo>
                      <a:pt x="760" y="1"/>
                    </a:moveTo>
                    <a:cubicBezTo>
                      <a:pt x="623" y="485"/>
                      <a:pt x="478" y="965"/>
                      <a:pt x="374" y="1428"/>
                    </a:cubicBezTo>
                    <a:cubicBezTo>
                      <a:pt x="1" y="3089"/>
                      <a:pt x="1493" y="3955"/>
                      <a:pt x="3359" y="4432"/>
                    </a:cubicBezTo>
                    <a:cubicBezTo>
                      <a:pt x="3987" y="4591"/>
                      <a:pt x="6989" y="4841"/>
                      <a:pt x="7644" y="4895"/>
                    </a:cubicBezTo>
                    <a:lnTo>
                      <a:pt x="7644" y="4895"/>
                    </a:lnTo>
                    <a:cubicBezTo>
                      <a:pt x="7504" y="4883"/>
                      <a:pt x="7364" y="4871"/>
                      <a:pt x="7228" y="4859"/>
                    </a:cubicBezTo>
                    <a:cubicBezTo>
                      <a:pt x="7191" y="4593"/>
                      <a:pt x="7171" y="4323"/>
                      <a:pt x="7171" y="4047"/>
                    </a:cubicBezTo>
                    <a:cubicBezTo>
                      <a:pt x="7171" y="3352"/>
                      <a:pt x="7291" y="2683"/>
                      <a:pt x="7512" y="2061"/>
                    </a:cubicBezTo>
                    <a:cubicBezTo>
                      <a:pt x="4651" y="1317"/>
                      <a:pt x="2101" y="553"/>
                      <a:pt x="760" y="1"/>
                    </a:cubicBezTo>
                    <a:close/>
                    <a:moveTo>
                      <a:pt x="7644" y="4895"/>
                    </a:moveTo>
                    <a:lnTo>
                      <a:pt x="7644" y="4895"/>
                    </a:lnTo>
                    <a:cubicBezTo>
                      <a:pt x="7652" y="4896"/>
                      <a:pt x="7660" y="4896"/>
                      <a:pt x="7667" y="4897"/>
                    </a:cubicBezTo>
                    <a:cubicBezTo>
                      <a:pt x="7701" y="4900"/>
                      <a:pt x="7736" y="4903"/>
                      <a:pt x="7770" y="4905"/>
                    </a:cubicBezTo>
                    <a:cubicBezTo>
                      <a:pt x="7772" y="4905"/>
                      <a:pt x="7727" y="4902"/>
                      <a:pt x="7644" y="48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0"/>
              <p:cNvSpPr/>
              <p:nvPr/>
            </p:nvSpPr>
            <p:spPr>
              <a:xfrm>
                <a:off x="5715110" y="2426268"/>
                <a:ext cx="198157" cy="43852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374" extrusionOk="0">
                    <a:moveTo>
                      <a:pt x="0" y="1"/>
                    </a:moveTo>
                    <a:cubicBezTo>
                      <a:pt x="153" y="221"/>
                      <a:pt x="474" y="374"/>
                      <a:pt x="844" y="374"/>
                    </a:cubicBezTo>
                    <a:cubicBezTo>
                      <a:pt x="1216" y="374"/>
                      <a:pt x="1537" y="221"/>
                      <a:pt x="16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0"/>
              <p:cNvSpPr/>
              <p:nvPr/>
            </p:nvSpPr>
            <p:spPr>
              <a:xfrm>
                <a:off x="8403524" y="3374152"/>
                <a:ext cx="934854" cy="118542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1011" extrusionOk="0">
                    <a:moveTo>
                      <a:pt x="1794" y="0"/>
                    </a:moveTo>
                    <a:cubicBezTo>
                      <a:pt x="1763" y="339"/>
                      <a:pt x="1704" y="672"/>
                      <a:pt x="1617" y="992"/>
                    </a:cubicBezTo>
                    <a:lnTo>
                      <a:pt x="6" y="992"/>
                    </a:lnTo>
                    <a:cubicBezTo>
                      <a:pt x="5" y="998"/>
                      <a:pt x="2" y="1005"/>
                      <a:pt x="0" y="1011"/>
                    </a:cubicBezTo>
                    <a:lnTo>
                      <a:pt x="6300" y="1011"/>
                    </a:lnTo>
                    <a:cubicBezTo>
                      <a:pt x="7027" y="1011"/>
                      <a:pt x="7656" y="601"/>
                      <a:pt x="79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0"/>
              <p:cNvSpPr/>
              <p:nvPr/>
            </p:nvSpPr>
            <p:spPr>
              <a:xfrm>
                <a:off x="9014187" y="2932806"/>
                <a:ext cx="349412" cy="400300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3414" extrusionOk="0">
                    <a:moveTo>
                      <a:pt x="2193" y="0"/>
                    </a:moveTo>
                    <a:cubicBezTo>
                      <a:pt x="884" y="0"/>
                      <a:pt x="1" y="1336"/>
                      <a:pt x="511" y="2540"/>
                    </a:cubicBezTo>
                    <a:lnTo>
                      <a:pt x="761" y="3132"/>
                    </a:lnTo>
                    <a:cubicBezTo>
                      <a:pt x="833" y="3302"/>
                      <a:pt x="1000" y="3414"/>
                      <a:pt x="1185" y="3414"/>
                    </a:cubicBezTo>
                    <a:lnTo>
                      <a:pt x="2899" y="3414"/>
                    </a:lnTo>
                    <a:cubicBezTo>
                      <a:pt x="2951" y="3240"/>
                      <a:pt x="2979" y="3057"/>
                      <a:pt x="2979" y="2868"/>
                    </a:cubicBezTo>
                    <a:lnTo>
                      <a:pt x="2979" y="2427"/>
                    </a:lnTo>
                    <a:cubicBezTo>
                      <a:pt x="2979" y="2544"/>
                      <a:pt x="2962" y="2657"/>
                      <a:pt x="2930" y="2765"/>
                    </a:cubicBezTo>
                    <a:lnTo>
                      <a:pt x="1867" y="2765"/>
                    </a:lnTo>
                    <a:cubicBezTo>
                      <a:pt x="1754" y="2765"/>
                      <a:pt x="1649" y="2696"/>
                      <a:pt x="1605" y="2591"/>
                    </a:cubicBezTo>
                    <a:lnTo>
                      <a:pt x="1508" y="2359"/>
                    </a:lnTo>
                    <a:cubicBezTo>
                      <a:pt x="1164" y="1548"/>
                      <a:pt x="1759" y="649"/>
                      <a:pt x="2640" y="649"/>
                    </a:cubicBezTo>
                    <a:lnTo>
                      <a:pt x="2979" y="649"/>
                    </a:lnTo>
                    <a:lnTo>
                      <a:pt x="29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40"/>
              <p:cNvSpPr/>
              <p:nvPr/>
            </p:nvSpPr>
            <p:spPr>
              <a:xfrm>
                <a:off x="3678866" y="2003683"/>
                <a:ext cx="3694509" cy="1488989"/>
              </a:xfrm>
              <a:custGeom>
                <a:avLst/>
                <a:gdLst/>
                <a:ahLst/>
                <a:cxnLst/>
                <a:rect l="l" t="t" r="r" b="b"/>
                <a:pathLst>
                  <a:path w="31509" h="12699" extrusionOk="0">
                    <a:moveTo>
                      <a:pt x="29135" y="0"/>
                    </a:moveTo>
                    <a:cubicBezTo>
                      <a:pt x="29039" y="0"/>
                      <a:pt x="28942" y="18"/>
                      <a:pt x="28849" y="54"/>
                    </a:cubicBezTo>
                    <a:lnTo>
                      <a:pt x="27849" y="443"/>
                    </a:lnTo>
                    <a:cubicBezTo>
                      <a:pt x="27621" y="532"/>
                      <a:pt x="27471" y="751"/>
                      <a:pt x="27471" y="994"/>
                    </a:cubicBezTo>
                    <a:lnTo>
                      <a:pt x="27471" y="1431"/>
                    </a:lnTo>
                    <a:cubicBezTo>
                      <a:pt x="27471" y="1759"/>
                      <a:pt x="27737" y="2023"/>
                      <a:pt x="28064" y="2023"/>
                    </a:cubicBezTo>
                    <a:lnTo>
                      <a:pt x="30048" y="2023"/>
                    </a:lnTo>
                    <a:cubicBezTo>
                      <a:pt x="30078" y="2023"/>
                      <a:pt x="30107" y="2022"/>
                      <a:pt x="30136" y="2017"/>
                    </a:cubicBezTo>
                    <a:lnTo>
                      <a:pt x="30136" y="2017"/>
                    </a:lnTo>
                    <a:cubicBezTo>
                      <a:pt x="30139" y="3866"/>
                      <a:pt x="30093" y="9147"/>
                      <a:pt x="29538" y="11670"/>
                    </a:cubicBezTo>
                    <a:lnTo>
                      <a:pt x="15313" y="11670"/>
                    </a:lnTo>
                    <a:cubicBezTo>
                      <a:pt x="16113" y="6977"/>
                      <a:pt x="14568" y="788"/>
                      <a:pt x="14552" y="725"/>
                    </a:cubicBezTo>
                    <a:lnTo>
                      <a:pt x="14416" y="759"/>
                    </a:lnTo>
                    <a:cubicBezTo>
                      <a:pt x="14432" y="822"/>
                      <a:pt x="15976" y="7004"/>
                      <a:pt x="15171" y="11670"/>
                    </a:cubicBezTo>
                    <a:lnTo>
                      <a:pt x="5876" y="11670"/>
                    </a:lnTo>
                    <a:cubicBezTo>
                      <a:pt x="5093" y="9261"/>
                      <a:pt x="4279" y="7731"/>
                      <a:pt x="2416" y="5155"/>
                    </a:cubicBezTo>
                    <a:cubicBezTo>
                      <a:pt x="1476" y="3858"/>
                      <a:pt x="148" y="1147"/>
                      <a:pt x="306" y="202"/>
                    </a:cubicBezTo>
                    <a:lnTo>
                      <a:pt x="167" y="180"/>
                    </a:lnTo>
                    <a:lnTo>
                      <a:pt x="167" y="180"/>
                    </a:lnTo>
                    <a:cubicBezTo>
                      <a:pt x="1" y="1172"/>
                      <a:pt x="1328" y="3890"/>
                      <a:pt x="2302" y="5237"/>
                    </a:cubicBezTo>
                    <a:cubicBezTo>
                      <a:pt x="4149" y="7790"/>
                      <a:pt x="4959" y="9309"/>
                      <a:pt x="5735" y="11687"/>
                    </a:cubicBezTo>
                    <a:cubicBezTo>
                      <a:pt x="5373" y="11678"/>
                      <a:pt x="4924" y="11640"/>
                      <a:pt x="4402" y="11577"/>
                    </a:cubicBezTo>
                    <a:cubicBezTo>
                      <a:pt x="4375" y="11951"/>
                      <a:pt x="4312" y="12316"/>
                      <a:pt x="4218" y="12668"/>
                    </a:cubicBezTo>
                    <a:lnTo>
                      <a:pt x="3318" y="12668"/>
                    </a:lnTo>
                    <a:cubicBezTo>
                      <a:pt x="3311" y="12678"/>
                      <a:pt x="3302" y="12688"/>
                      <a:pt x="3295" y="12699"/>
                    </a:cubicBezTo>
                    <a:lnTo>
                      <a:pt x="31508" y="12699"/>
                    </a:lnTo>
                    <a:cubicBezTo>
                      <a:pt x="31504" y="12693"/>
                      <a:pt x="31500" y="12686"/>
                      <a:pt x="31497" y="12680"/>
                    </a:cubicBezTo>
                    <a:lnTo>
                      <a:pt x="30401" y="12680"/>
                    </a:lnTo>
                    <a:cubicBezTo>
                      <a:pt x="30317" y="12360"/>
                      <a:pt x="30257" y="12027"/>
                      <a:pt x="30226" y="11688"/>
                    </a:cubicBezTo>
                    <a:lnTo>
                      <a:pt x="29678" y="11688"/>
                    </a:lnTo>
                    <a:cubicBezTo>
                      <a:pt x="30236" y="9131"/>
                      <a:pt x="30278" y="3801"/>
                      <a:pt x="30276" y="1982"/>
                    </a:cubicBezTo>
                    <a:cubicBezTo>
                      <a:pt x="30327" y="1964"/>
                      <a:pt x="30373" y="1940"/>
                      <a:pt x="30417" y="1910"/>
                    </a:cubicBezTo>
                    <a:cubicBezTo>
                      <a:pt x="30594" y="1791"/>
                      <a:pt x="30710" y="1590"/>
                      <a:pt x="30710" y="1361"/>
                    </a:cubicBezTo>
                    <a:cubicBezTo>
                      <a:pt x="30710" y="1110"/>
                      <a:pt x="30589" y="872"/>
                      <a:pt x="30386" y="724"/>
                    </a:cubicBezTo>
                    <a:lnTo>
                      <a:pt x="29600" y="152"/>
                    </a:lnTo>
                    <a:cubicBezTo>
                      <a:pt x="29463" y="52"/>
                      <a:pt x="29300" y="0"/>
                      <a:pt x="29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40"/>
              <p:cNvSpPr/>
              <p:nvPr/>
            </p:nvSpPr>
            <p:spPr>
              <a:xfrm>
                <a:off x="8229636" y="3490468"/>
                <a:ext cx="1290" cy="2228"/>
              </a:xfrm>
              <a:custGeom>
                <a:avLst/>
                <a:gdLst/>
                <a:ahLst/>
                <a:cxnLst/>
                <a:rect l="l" t="t" r="r" b="b"/>
                <a:pathLst>
                  <a:path w="11" h="19" extrusionOk="0">
                    <a:moveTo>
                      <a:pt x="1" y="19"/>
                    </a:moveTo>
                    <a:lnTo>
                      <a:pt x="1" y="19"/>
                    </a:lnTo>
                    <a:cubicBezTo>
                      <a:pt x="3" y="12"/>
                      <a:pt x="8" y="6"/>
                      <a:pt x="10" y="0"/>
                    </a:cubicBezTo>
                    <a:lnTo>
                      <a:pt x="10" y="0"/>
                    </a:lnTo>
                    <a:cubicBezTo>
                      <a:pt x="8" y="6"/>
                      <a:pt x="3" y="12"/>
                      <a:pt x="1" y="19"/>
                    </a:cubicBezTo>
                    <a:close/>
                  </a:path>
                </a:pathLst>
              </a:custGeom>
              <a:solidFill>
                <a:srgbClr val="BEC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40"/>
              <p:cNvSpPr/>
              <p:nvPr/>
            </p:nvSpPr>
            <p:spPr>
              <a:xfrm>
                <a:off x="2800160" y="2567208"/>
                <a:ext cx="6495789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55400" h="7875" extrusionOk="0">
                    <a:moveTo>
                      <a:pt x="53039" y="0"/>
                    </a:moveTo>
                    <a:lnTo>
                      <a:pt x="53039" y="0"/>
                    </a:lnTo>
                    <a:cubicBezTo>
                      <a:pt x="53298" y="479"/>
                      <a:pt x="53445" y="1028"/>
                      <a:pt x="53445" y="1611"/>
                    </a:cubicBezTo>
                    <a:cubicBezTo>
                      <a:pt x="53445" y="1729"/>
                      <a:pt x="53439" y="1845"/>
                      <a:pt x="53427" y="1959"/>
                    </a:cubicBezTo>
                    <a:lnTo>
                      <a:pt x="52440" y="1566"/>
                    </a:lnTo>
                    <a:lnTo>
                      <a:pt x="52440" y="1566"/>
                    </a:lnTo>
                    <a:lnTo>
                      <a:pt x="54529" y="2399"/>
                    </a:lnTo>
                    <a:cubicBezTo>
                      <a:pt x="54602" y="2427"/>
                      <a:pt x="54678" y="2441"/>
                      <a:pt x="54753" y="2441"/>
                    </a:cubicBezTo>
                    <a:cubicBezTo>
                      <a:pt x="54946" y="2441"/>
                      <a:pt x="55134" y="2349"/>
                      <a:pt x="55251" y="2184"/>
                    </a:cubicBezTo>
                    <a:cubicBezTo>
                      <a:pt x="55393" y="1982"/>
                      <a:pt x="55400" y="1715"/>
                      <a:pt x="55267" y="1507"/>
                    </a:cubicBezTo>
                    <a:lnTo>
                      <a:pt x="54755" y="703"/>
                    </a:lnTo>
                    <a:cubicBezTo>
                      <a:pt x="54505" y="308"/>
                      <a:pt x="54081" y="59"/>
                      <a:pt x="53615" y="33"/>
                    </a:cubicBezTo>
                    <a:lnTo>
                      <a:pt x="53039" y="0"/>
                    </a:lnTo>
                    <a:close/>
                    <a:moveTo>
                      <a:pt x="5955" y="390"/>
                    </a:moveTo>
                    <a:cubicBezTo>
                      <a:pt x="2672" y="390"/>
                      <a:pt x="0" y="3062"/>
                      <a:pt x="0" y="6345"/>
                    </a:cubicBezTo>
                    <a:cubicBezTo>
                      <a:pt x="0" y="6621"/>
                      <a:pt x="21" y="6892"/>
                      <a:pt x="58" y="7158"/>
                    </a:cubicBezTo>
                    <a:cubicBezTo>
                      <a:pt x="307" y="7179"/>
                      <a:pt x="561" y="7200"/>
                      <a:pt x="822" y="7221"/>
                    </a:cubicBezTo>
                    <a:cubicBezTo>
                      <a:pt x="773" y="6936"/>
                      <a:pt x="747" y="6643"/>
                      <a:pt x="747" y="6345"/>
                    </a:cubicBezTo>
                    <a:cubicBezTo>
                      <a:pt x="747" y="3469"/>
                      <a:pt x="3079" y="1136"/>
                      <a:pt x="5955" y="1136"/>
                    </a:cubicBezTo>
                    <a:cubicBezTo>
                      <a:pt x="8832" y="1136"/>
                      <a:pt x="11164" y="3469"/>
                      <a:pt x="11164" y="6345"/>
                    </a:cubicBezTo>
                    <a:cubicBezTo>
                      <a:pt x="11164" y="6878"/>
                      <a:pt x="11085" y="7391"/>
                      <a:pt x="10936" y="7874"/>
                    </a:cubicBezTo>
                    <a:lnTo>
                      <a:pt x="11711" y="7874"/>
                    </a:lnTo>
                    <a:cubicBezTo>
                      <a:pt x="11841" y="7387"/>
                      <a:pt x="11910" y="6874"/>
                      <a:pt x="11910" y="6345"/>
                    </a:cubicBezTo>
                    <a:cubicBezTo>
                      <a:pt x="11910" y="3062"/>
                      <a:pt x="9239" y="390"/>
                      <a:pt x="5955" y="390"/>
                    </a:cubicBezTo>
                    <a:close/>
                    <a:moveTo>
                      <a:pt x="43651" y="390"/>
                    </a:moveTo>
                    <a:cubicBezTo>
                      <a:pt x="40368" y="390"/>
                      <a:pt x="37696" y="3062"/>
                      <a:pt x="37696" y="6345"/>
                    </a:cubicBezTo>
                    <a:cubicBezTo>
                      <a:pt x="37696" y="6874"/>
                      <a:pt x="37767" y="7387"/>
                      <a:pt x="37895" y="7874"/>
                    </a:cubicBezTo>
                    <a:lnTo>
                      <a:pt x="38671" y="7874"/>
                    </a:lnTo>
                    <a:cubicBezTo>
                      <a:pt x="38523" y="7391"/>
                      <a:pt x="38442" y="6878"/>
                      <a:pt x="38442" y="6345"/>
                    </a:cubicBezTo>
                    <a:cubicBezTo>
                      <a:pt x="38442" y="3469"/>
                      <a:pt x="40775" y="1136"/>
                      <a:pt x="43651" y="1136"/>
                    </a:cubicBezTo>
                    <a:cubicBezTo>
                      <a:pt x="46527" y="1136"/>
                      <a:pt x="48860" y="3469"/>
                      <a:pt x="48860" y="6345"/>
                    </a:cubicBezTo>
                    <a:cubicBezTo>
                      <a:pt x="48860" y="6878"/>
                      <a:pt x="48779" y="7391"/>
                      <a:pt x="48631" y="7874"/>
                    </a:cubicBezTo>
                    <a:lnTo>
                      <a:pt x="49405" y="7874"/>
                    </a:lnTo>
                    <a:cubicBezTo>
                      <a:pt x="49535" y="7387"/>
                      <a:pt x="49606" y="6874"/>
                      <a:pt x="49606" y="6345"/>
                    </a:cubicBezTo>
                    <a:cubicBezTo>
                      <a:pt x="49606" y="3062"/>
                      <a:pt x="46935" y="390"/>
                      <a:pt x="43651" y="3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40"/>
              <p:cNvSpPr/>
              <p:nvPr/>
            </p:nvSpPr>
            <p:spPr>
              <a:xfrm>
                <a:off x="626376" y="821291"/>
                <a:ext cx="2203292" cy="3037192"/>
              </a:xfrm>
              <a:custGeom>
                <a:avLst/>
                <a:gdLst/>
                <a:ahLst/>
                <a:cxnLst/>
                <a:rect l="l" t="t" r="r" b="b"/>
                <a:pathLst>
                  <a:path w="18791" h="25903" extrusionOk="0">
                    <a:moveTo>
                      <a:pt x="0" y="1"/>
                    </a:moveTo>
                    <a:lnTo>
                      <a:pt x="0" y="22308"/>
                    </a:lnTo>
                    <a:cubicBezTo>
                      <a:pt x="0" y="24290"/>
                      <a:pt x="1613" y="25902"/>
                      <a:pt x="3595" y="25902"/>
                    </a:cubicBezTo>
                    <a:lnTo>
                      <a:pt x="15196" y="25902"/>
                    </a:lnTo>
                    <a:cubicBezTo>
                      <a:pt x="17178" y="25902"/>
                      <a:pt x="18791" y="24290"/>
                      <a:pt x="18791" y="22308"/>
                    </a:cubicBezTo>
                    <a:lnTo>
                      <a:pt x="18791" y="14743"/>
                    </a:lnTo>
                    <a:lnTo>
                      <a:pt x="18288" y="14743"/>
                    </a:lnTo>
                    <a:lnTo>
                      <a:pt x="18288" y="22308"/>
                    </a:lnTo>
                    <a:cubicBezTo>
                      <a:pt x="18288" y="24013"/>
                      <a:pt x="16901" y="25399"/>
                      <a:pt x="15196" y="25399"/>
                    </a:cubicBezTo>
                    <a:lnTo>
                      <a:pt x="3595" y="25399"/>
                    </a:lnTo>
                    <a:cubicBezTo>
                      <a:pt x="1890" y="25399"/>
                      <a:pt x="503" y="24013"/>
                      <a:pt x="503" y="22308"/>
                    </a:cubicBez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Imagem 8" descr="Texto">
            <a:extLst>
              <a:ext uri="{FF2B5EF4-FFF2-40B4-BE49-F238E27FC236}">
                <a16:creationId xmlns:a16="http://schemas.microsoft.com/office/drawing/2014/main" id="{5331F7B0-14A0-2AD5-5393-5FDC0E4B7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932" y="1783067"/>
            <a:ext cx="1630604" cy="10709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Google Shape;742;p51"/>
          <p:cNvGrpSpPr/>
          <p:nvPr/>
        </p:nvGrpSpPr>
        <p:grpSpPr>
          <a:xfrm>
            <a:off x="4958618" y="2410490"/>
            <a:ext cx="4411544" cy="2782519"/>
            <a:chOff x="4352672" y="2230153"/>
            <a:chExt cx="4618934" cy="2913327"/>
          </a:xfrm>
        </p:grpSpPr>
        <p:sp>
          <p:nvSpPr>
            <p:cNvPr id="743" name="Google Shape;743;p51"/>
            <p:cNvSpPr/>
            <p:nvPr/>
          </p:nvSpPr>
          <p:spPr>
            <a:xfrm>
              <a:off x="4352672" y="2230153"/>
              <a:ext cx="4618934" cy="2913327"/>
            </a:xfrm>
            <a:custGeom>
              <a:avLst/>
              <a:gdLst/>
              <a:ahLst/>
              <a:cxnLst/>
              <a:rect l="l" t="t" r="r" b="b"/>
              <a:pathLst>
                <a:path w="74532" h="47010" extrusionOk="0">
                  <a:moveTo>
                    <a:pt x="54653" y="0"/>
                  </a:moveTo>
                  <a:cubicBezTo>
                    <a:pt x="53200" y="0"/>
                    <a:pt x="51847" y="308"/>
                    <a:pt x="50723" y="888"/>
                  </a:cubicBezTo>
                  <a:cubicBezTo>
                    <a:pt x="43140" y="4799"/>
                    <a:pt x="42201" y="11965"/>
                    <a:pt x="35079" y="12941"/>
                  </a:cubicBezTo>
                  <a:cubicBezTo>
                    <a:pt x="34640" y="13001"/>
                    <a:pt x="34220" y="13029"/>
                    <a:pt x="33817" y="13029"/>
                  </a:cubicBezTo>
                  <a:cubicBezTo>
                    <a:pt x="28008" y="13029"/>
                    <a:pt x="25638" y="7193"/>
                    <a:pt x="17704" y="7193"/>
                  </a:cubicBezTo>
                  <a:cubicBezTo>
                    <a:pt x="17261" y="7193"/>
                    <a:pt x="16800" y="7212"/>
                    <a:pt x="16321" y="7250"/>
                  </a:cubicBezTo>
                  <a:cubicBezTo>
                    <a:pt x="7445" y="7962"/>
                    <a:pt x="5255" y="19804"/>
                    <a:pt x="6743" y="26511"/>
                  </a:cubicBezTo>
                  <a:cubicBezTo>
                    <a:pt x="8230" y="33220"/>
                    <a:pt x="2193" y="31857"/>
                    <a:pt x="962" y="37812"/>
                  </a:cubicBezTo>
                  <a:cubicBezTo>
                    <a:pt x="1" y="42459"/>
                    <a:pt x="6264" y="47009"/>
                    <a:pt x="6264" y="47009"/>
                  </a:cubicBezTo>
                  <a:lnTo>
                    <a:pt x="65131" y="47009"/>
                  </a:lnTo>
                  <a:cubicBezTo>
                    <a:pt x="65131" y="47009"/>
                    <a:pt x="74486" y="44516"/>
                    <a:pt x="74509" y="34367"/>
                  </a:cubicBezTo>
                  <a:cubicBezTo>
                    <a:pt x="74532" y="24219"/>
                    <a:pt x="70861" y="24838"/>
                    <a:pt x="68203" y="13020"/>
                  </a:cubicBezTo>
                  <a:cubicBezTo>
                    <a:pt x="66134" y="3817"/>
                    <a:pt x="59769" y="0"/>
                    <a:pt x="546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4454125" y="2726100"/>
              <a:ext cx="4463197" cy="2417337"/>
            </a:xfrm>
            <a:custGeom>
              <a:avLst/>
              <a:gdLst/>
              <a:ahLst/>
              <a:cxnLst/>
              <a:rect l="l" t="t" r="r" b="b"/>
              <a:pathLst>
                <a:path w="72019" h="37217" extrusionOk="0">
                  <a:moveTo>
                    <a:pt x="53179" y="0"/>
                  </a:moveTo>
                  <a:cubicBezTo>
                    <a:pt x="52371" y="0"/>
                    <a:pt x="51548" y="99"/>
                    <a:pt x="50717" y="290"/>
                  </a:cubicBezTo>
                  <a:cubicBezTo>
                    <a:pt x="45513" y="1483"/>
                    <a:pt x="42522" y="9504"/>
                    <a:pt x="35118" y="10338"/>
                  </a:cubicBezTo>
                  <a:cubicBezTo>
                    <a:pt x="34572" y="10399"/>
                    <a:pt x="34055" y="10427"/>
                    <a:pt x="33564" y="10427"/>
                  </a:cubicBezTo>
                  <a:cubicBezTo>
                    <a:pt x="29031" y="10427"/>
                    <a:pt x="26654" y="8070"/>
                    <a:pt x="23116" y="8070"/>
                  </a:cubicBezTo>
                  <a:cubicBezTo>
                    <a:pt x="21839" y="8070"/>
                    <a:pt x="20411" y="8377"/>
                    <a:pt x="18675" y="9213"/>
                  </a:cubicBezTo>
                  <a:cubicBezTo>
                    <a:pt x="13322" y="11794"/>
                    <a:pt x="12285" y="15179"/>
                    <a:pt x="12210" y="21131"/>
                  </a:cubicBezTo>
                  <a:cubicBezTo>
                    <a:pt x="12134" y="27068"/>
                    <a:pt x="3842" y="23291"/>
                    <a:pt x="1786" y="27647"/>
                  </a:cubicBezTo>
                  <a:cubicBezTo>
                    <a:pt x="0" y="31427"/>
                    <a:pt x="4754" y="37216"/>
                    <a:pt x="4754" y="37216"/>
                  </a:cubicBezTo>
                  <a:lnTo>
                    <a:pt x="65942" y="37216"/>
                  </a:lnTo>
                  <a:cubicBezTo>
                    <a:pt x="65942" y="37216"/>
                    <a:pt x="71970" y="35247"/>
                    <a:pt x="71994" y="26577"/>
                  </a:cubicBezTo>
                  <a:cubicBezTo>
                    <a:pt x="72018" y="17906"/>
                    <a:pt x="67337" y="22180"/>
                    <a:pt x="64575" y="12084"/>
                  </a:cubicBezTo>
                  <a:cubicBezTo>
                    <a:pt x="62214" y="3452"/>
                    <a:pt x="57946" y="0"/>
                    <a:pt x="53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5" name="Google Shape;745;p51"/>
          <p:cNvSpPr/>
          <p:nvPr/>
        </p:nvSpPr>
        <p:spPr>
          <a:xfrm>
            <a:off x="5110175" y="3746876"/>
            <a:ext cx="587634" cy="748129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6" name="Google Shape;746;p51"/>
          <p:cNvGrpSpPr/>
          <p:nvPr/>
        </p:nvGrpSpPr>
        <p:grpSpPr>
          <a:xfrm>
            <a:off x="6556155" y="2619153"/>
            <a:ext cx="2696758" cy="2365192"/>
            <a:chOff x="6590200" y="2690900"/>
            <a:chExt cx="2196952" cy="1926837"/>
          </a:xfrm>
        </p:grpSpPr>
        <p:sp>
          <p:nvSpPr>
            <p:cNvPr id="747" name="Google Shape;747;p51"/>
            <p:cNvSpPr/>
            <p:nvPr/>
          </p:nvSpPr>
          <p:spPr>
            <a:xfrm>
              <a:off x="8282405" y="4353931"/>
              <a:ext cx="141934" cy="136673"/>
            </a:xfrm>
            <a:custGeom>
              <a:avLst/>
              <a:gdLst/>
              <a:ahLst/>
              <a:cxnLst/>
              <a:rect l="l" t="t" r="r" b="b"/>
              <a:pathLst>
                <a:path w="2914" h="2806" extrusionOk="0">
                  <a:moveTo>
                    <a:pt x="155" y="0"/>
                  </a:moveTo>
                  <a:lnTo>
                    <a:pt x="155" y="0"/>
                  </a:lnTo>
                  <a:cubicBezTo>
                    <a:pt x="155" y="0"/>
                    <a:pt x="166" y="163"/>
                    <a:pt x="0" y="346"/>
                  </a:cubicBezTo>
                  <a:lnTo>
                    <a:pt x="0" y="1587"/>
                  </a:lnTo>
                  <a:cubicBezTo>
                    <a:pt x="0" y="2257"/>
                    <a:pt x="549" y="2806"/>
                    <a:pt x="1217" y="2806"/>
                  </a:cubicBezTo>
                  <a:lnTo>
                    <a:pt x="2515" y="2806"/>
                  </a:lnTo>
                  <a:cubicBezTo>
                    <a:pt x="2654" y="2806"/>
                    <a:pt x="2789" y="2782"/>
                    <a:pt x="2914" y="2737"/>
                  </a:cubicBezTo>
                  <a:lnTo>
                    <a:pt x="2914" y="958"/>
                  </a:lnTo>
                  <a:cubicBezTo>
                    <a:pt x="2444" y="979"/>
                    <a:pt x="2061" y="992"/>
                    <a:pt x="1743" y="992"/>
                  </a:cubicBezTo>
                  <a:cubicBezTo>
                    <a:pt x="1120" y="992"/>
                    <a:pt x="751" y="939"/>
                    <a:pt x="478" y="772"/>
                  </a:cubicBezTo>
                  <a:cubicBezTo>
                    <a:pt x="368" y="705"/>
                    <a:pt x="270" y="41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8282405" y="4327191"/>
              <a:ext cx="8085" cy="43642"/>
            </a:xfrm>
            <a:custGeom>
              <a:avLst/>
              <a:gdLst/>
              <a:ahLst/>
              <a:cxnLst/>
              <a:rect l="l" t="t" r="r" b="b"/>
              <a:pathLst>
                <a:path w="166" h="896" extrusionOk="0">
                  <a:moveTo>
                    <a:pt x="0" y="1"/>
                  </a:moveTo>
                  <a:lnTo>
                    <a:pt x="0" y="895"/>
                  </a:lnTo>
                  <a:cubicBezTo>
                    <a:pt x="166" y="712"/>
                    <a:pt x="155" y="549"/>
                    <a:pt x="155" y="549"/>
                  </a:cubicBezTo>
                  <a:cubicBezTo>
                    <a:pt x="107" y="382"/>
                    <a:pt x="56" y="19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1"/>
            <p:cNvSpPr/>
            <p:nvPr/>
          </p:nvSpPr>
          <p:spPr>
            <a:xfrm>
              <a:off x="8410064" y="4257346"/>
              <a:ext cx="14271" cy="9108"/>
            </a:xfrm>
            <a:custGeom>
              <a:avLst/>
              <a:gdLst/>
              <a:ahLst/>
              <a:cxnLst/>
              <a:rect l="l" t="t" r="r" b="b"/>
              <a:pathLst>
                <a:path w="293" h="187" extrusionOk="0">
                  <a:moveTo>
                    <a:pt x="293" y="0"/>
                  </a:moveTo>
                  <a:cubicBezTo>
                    <a:pt x="199" y="69"/>
                    <a:pt x="100" y="130"/>
                    <a:pt x="0" y="187"/>
                  </a:cubicBezTo>
                  <a:lnTo>
                    <a:pt x="293" y="187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EA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6952867" y="4257346"/>
              <a:ext cx="14369" cy="9108"/>
            </a:xfrm>
            <a:custGeom>
              <a:avLst/>
              <a:gdLst/>
              <a:ahLst/>
              <a:cxnLst/>
              <a:rect l="l" t="t" r="r" b="b"/>
              <a:pathLst>
                <a:path w="295" h="187" extrusionOk="0">
                  <a:moveTo>
                    <a:pt x="1" y="0"/>
                  </a:moveTo>
                  <a:lnTo>
                    <a:pt x="1" y="187"/>
                  </a:lnTo>
                  <a:lnTo>
                    <a:pt x="295" y="187"/>
                  </a:lnTo>
                  <a:cubicBezTo>
                    <a:pt x="193" y="130"/>
                    <a:pt x="95" y="69"/>
                    <a:pt x="1" y="0"/>
                  </a:cubicBezTo>
                  <a:close/>
                </a:path>
              </a:pathLst>
            </a:custGeom>
            <a:solidFill>
              <a:srgbClr val="EA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7093385" y="3496504"/>
              <a:ext cx="1190460" cy="326340"/>
            </a:xfrm>
            <a:custGeom>
              <a:avLst/>
              <a:gdLst/>
              <a:ahLst/>
              <a:cxnLst/>
              <a:rect l="l" t="t" r="r" b="b"/>
              <a:pathLst>
                <a:path w="24441" h="6700" extrusionOk="0">
                  <a:moveTo>
                    <a:pt x="0" y="1"/>
                  </a:moveTo>
                  <a:lnTo>
                    <a:pt x="0" y="1"/>
                  </a:lnTo>
                  <a:cubicBezTo>
                    <a:pt x="576" y="969"/>
                    <a:pt x="967" y="2204"/>
                    <a:pt x="1441" y="3331"/>
                  </a:cubicBezTo>
                  <a:cubicBezTo>
                    <a:pt x="1514" y="3511"/>
                    <a:pt x="1582" y="3677"/>
                    <a:pt x="1640" y="3836"/>
                  </a:cubicBezTo>
                  <a:lnTo>
                    <a:pt x="1641" y="3837"/>
                  </a:lnTo>
                  <a:cubicBezTo>
                    <a:pt x="1728" y="3925"/>
                    <a:pt x="4507" y="6699"/>
                    <a:pt x="12221" y="6699"/>
                  </a:cubicBezTo>
                  <a:cubicBezTo>
                    <a:pt x="19936" y="6699"/>
                    <a:pt x="22715" y="3925"/>
                    <a:pt x="22801" y="3837"/>
                  </a:cubicBezTo>
                  <a:lnTo>
                    <a:pt x="22803" y="3836"/>
                  </a:lnTo>
                  <a:cubicBezTo>
                    <a:pt x="22859" y="3677"/>
                    <a:pt x="22927" y="3511"/>
                    <a:pt x="23002" y="3331"/>
                  </a:cubicBezTo>
                  <a:cubicBezTo>
                    <a:pt x="23474" y="2204"/>
                    <a:pt x="23865" y="969"/>
                    <a:pt x="24441" y="1"/>
                  </a:cubicBezTo>
                  <a:lnTo>
                    <a:pt x="24441" y="1"/>
                  </a:lnTo>
                  <a:cubicBezTo>
                    <a:pt x="23169" y="578"/>
                    <a:pt x="12221" y="1003"/>
                    <a:pt x="12221" y="1003"/>
                  </a:cubicBezTo>
                  <a:cubicBezTo>
                    <a:pt x="12221" y="1003"/>
                    <a:pt x="1273" y="57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6797689" y="3638775"/>
              <a:ext cx="1781866" cy="627694"/>
            </a:xfrm>
            <a:custGeom>
              <a:avLst/>
              <a:gdLst/>
              <a:ahLst/>
              <a:cxnLst/>
              <a:rect l="l" t="t" r="r" b="b"/>
              <a:pathLst>
                <a:path w="36583" h="12887" extrusionOk="0">
                  <a:moveTo>
                    <a:pt x="782" y="0"/>
                  </a:moveTo>
                  <a:cubicBezTo>
                    <a:pt x="659" y="315"/>
                    <a:pt x="488" y="608"/>
                    <a:pt x="251" y="797"/>
                  </a:cubicBezTo>
                  <a:cubicBezTo>
                    <a:pt x="251" y="797"/>
                    <a:pt x="1" y="5132"/>
                    <a:pt x="924" y="8696"/>
                  </a:cubicBezTo>
                  <a:cubicBezTo>
                    <a:pt x="1243" y="9931"/>
                    <a:pt x="1705" y="11072"/>
                    <a:pt x="2368" y="11909"/>
                  </a:cubicBezTo>
                  <a:cubicBezTo>
                    <a:pt x="2611" y="12218"/>
                    <a:pt x="2884" y="12485"/>
                    <a:pt x="3187" y="12700"/>
                  </a:cubicBezTo>
                  <a:cubicBezTo>
                    <a:pt x="3281" y="12769"/>
                    <a:pt x="3379" y="12830"/>
                    <a:pt x="3481" y="12887"/>
                  </a:cubicBezTo>
                  <a:lnTo>
                    <a:pt x="6508" y="12887"/>
                  </a:lnTo>
                  <a:cubicBezTo>
                    <a:pt x="6930" y="11814"/>
                    <a:pt x="7589" y="10812"/>
                    <a:pt x="8740" y="10812"/>
                  </a:cubicBezTo>
                  <a:cubicBezTo>
                    <a:pt x="8749" y="10812"/>
                    <a:pt x="8758" y="10812"/>
                    <a:pt x="8767" y="10812"/>
                  </a:cubicBezTo>
                  <a:cubicBezTo>
                    <a:pt x="9616" y="10824"/>
                    <a:pt x="10498" y="10827"/>
                    <a:pt x="11288" y="10827"/>
                  </a:cubicBezTo>
                  <a:cubicBezTo>
                    <a:pt x="11783" y="10827"/>
                    <a:pt x="12241" y="10826"/>
                    <a:pt x="12631" y="10824"/>
                  </a:cubicBezTo>
                  <a:cubicBezTo>
                    <a:pt x="13403" y="10819"/>
                    <a:pt x="13908" y="10812"/>
                    <a:pt x="13908" y="10812"/>
                  </a:cubicBezTo>
                  <a:lnTo>
                    <a:pt x="22675" y="10812"/>
                  </a:lnTo>
                  <a:cubicBezTo>
                    <a:pt x="22675" y="10812"/>
                    <a:pt x="23180" y="10819"/>
                    <a:pt x="23952" y="10824"/>
                  </a:cubicBezTo>
                  <a:cubicBezTo>
                    <a:pt x="24343" y="10826"/>
                    <a:pt x="24801" y="10827"/>
                    <a:pt x="25296" y="10827"/>
                  </a:cubicBezTo>
                  <a:cubicBezTo>
                    <a:pt x="26085" y="10827"/>
                    <a:pt x="26968" y="10824"/>
                    <a:pt x="27816" y="10812"/>
                  </a:cubicBezTo>
                  <a:cubicBezTo>
                    <a:pt x="27826" y="10812"/>
                    <a:pt x="27836" y="10811"/>
                    <a:pt x="27845" y="10811"/>
                  </a:cubicBezTo>
                  <a:cubicBezTo>
                    <a:pt x="28995" y="10811"/>
                    <a:pt x="29653" y="11814"/>
                    <a:pt x="30075" y="12887"/>
                  </a:cubicBezTo>
                  <a:lnTo>
                    <a:pt x="33104" y="12887"/>
                  </a:lnTo>
                  <a:cubicBezTo>
                    <a:pt x="33204" y="12830"/>
                    <a:pt x="33303" y="12769"/>
                    <a:pt x="33397" y="12700"/>
                  </a:cubicBezTo>
                  <a:cubicBezTo>
                    <a:pt x="33699" y="12485"/>
                    <a:pt x="33973" y="12218"/>
                    <a:pt x="34216" y="11909"/>
                  </a:cubicBezTo>
                  <a:cubicBezTo>
                    <a:pt x="34878" y="11072"/>
                    <a:pt x="35340" y="9931"/>
                    <a:pt x="35660" y="8696"/>
                  </a:cubicBezTo>
                  <a:cubicBezTo>
                    <a:pt x="36583" y="5132"/>
                    <a:pt x="36332" y="797"/>
                    <a:pt x="36332" y="797"/>
                  </a:cubicBezTo>
                  <a:cubicBezTo>
                    <a:pt x="36095" y="608"/>
                    <a:pt x="35924" y="315"/>
                    <a:pt x="35801" y="0"/>
                  </a:cubicBezTo>
                  <a:cubicBezTo>
                    <a:pt x="35801" y="0"/>
                    <a:pt x="35582" y="5417"/>
                    <a:pt x="31228" y="5417"/>
                  </a:cubicBezTo>
                  <a:lnTo>
                    <a:pt x="5356" y="5417"/>
                  </a:lnTo>
                  <a:cubicBezTo>
                    <a:pt x="1001" y="5417"/>
                    <a:pt x="782" y="0"/>
                    <a:pt x="782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6998359" y="2802925"/>
              <a:ext cx="1352364" cy="621118"/>
            </a:xfrm>
            <a:custGeom>
              <a:avLst/>
              <a:gdLst/>
              <a:ahLst/>
              <a:cxnLst/>
              <a:rect l="l" t="t" r="r" b="b"/>
              <a:pathLst>
                <a:path w="27765" h="12752" extrusionOk="0">
                  <a:moveTo>
                    <a:pt x="14307" y="0"/>
                  </a:moveTo>
                  <a:cubicBezTo>
                    <a:pt x="14219" y="0"/>
                    <a:pt x="14172" y="0"/>
                    <a:pt x="14172" y="0"/>
                  </a:cubicBezTo>
                  <a:cubicBezTo>
                    <a:pt x="14172" y="0"/>
                    <a:pt x="14138" y="0"/>
                    <a:pt x="14072" y="0"/>
                  </a:cubicBezTo>
                  <a:cubicBezTo>
                    <a:pt x="13611" y="0"/>
                    <a:pt x="11621" y="6"/>
                    <a:pt x="9294" y="92"/>
                  </a:cubicBezTo>
                  <a:lnTo>
                    <a:pt x="1" y="9384"/>
                  </a:lnTo>
                  <a:cubicBezTo>
                    <a:pt x="101" y="11291"/>
                    <a:pt x="689" y="12751"/>
                    <a:pt x="2874" y="12751"/>
                  </a:cubicBezTo>
                  <a:lnTo>
                    <a:pt x="3123" y="12751"/>
                  </a:lnTo>
                  <a:lnTo>
                    <a:pt x="14172" y="1701"/>
                  </a:lnTo>
                  <a:lnTo>
                    <a:pt x="15860" y="13"/>
                  </a:lnTo>
                  <a:cubicBezTo>
                    <a:pt x="15104" y="2"/>
                    <a:pt x="14549" y="0"/>
                    <a:pt x="14307" y="0"/>
                  </a:cubicBezTo>
                  <a:close/>
                  <a:moveTo>
                    <a:pt x="20943" y="180"/>
                  </a:moveTo>
                  <a:lnTo>
                    <a:pt x="14172" y="6952"/>
                  </a:lnTo>
                  <a:lnTo>
                    <a:pt x="8371" y="12751"/>
                  </a:lnTo>
                  <a:lnTo>
                    <a:pt x="18413" y="12751"/>
                  </a:lnTo>
                  <a:lnTo>
                    <a:pt x="27764" y="3401"/>
                  </a:lnTo>
                  <a:cubicBezTo>
                    <a:pt x="27035" y="1555"/>
                    <a:pt x="25715" y="649"/>
                    <a:pt x="25715" y="649"/>
                  </a:cubicBezTo>
                  <a:lnTo>
                    <a:pt x="25715" y="648"/>
                  </a:lnTo>
                  <a:cubicBezTo>
                    <a:pt x="24400" y="423"/>
                    <a:pt x="22664" y="274"/>
                    <a:pt x="20943" y="1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6952867" y="4353931"/>
              <a:ext cx="141934" cy="136673"/>
            </a:xfrm>
            <a:custGeom>
              <a:avLst/>
              <a:gdLst/>
              <a:ahLst/>
              <a:cxnLst/>
              <a:rect l="l" t="t" r="r" b="b"/>
              <a:pathLst>
                <a:path w="2914" h="2806" extrusionOk="0">
                  <a:moveTo>
                    <a:pt x="2761" y="0"/>
                  </a:moveTo>
                  <a:cubicBezTo>
                    <a:pt x="2644" y="410"/>
                    <a:pt x="2546" y="705"/>
                    <a:pt x="2436" y="772"/>
                  </a:cubicBezTo>
                  <a:cubicBezTo>
                    <a:pt x="2163" y="939"/>
                    <a:pt x="1794" y="992"/>
                    <a:pt x="1171" y="992"/>
                  </a:cubicBezTo>
                  <a:cubicBezTo>
                    <a:pt x="854" y="992"/>
                    <a:pt x="471" y="979"/>
                    <a:pt x="1" y="958"/>
                  </a:cubicBezTo>
                  <a:lnTo>
                    <a:pt x="1" y="2737"/>
                  </a:lnTo>
                  <a:cubicBezTo>
                    <a:pt x="125" y="2782"/>
                    <a:pt x="261" y="2806"/>
                    <a:pt x="399" y="2806"/>
                  </a:cubicBezTo>
                  <a:lnTo>
                    <a:pt x="1697" y="2806"/>
                  </a:lnTo>
                  <a:cubicBezTo>
                    <a:pt x="2365" y="2806"/>
                    <a:pt x="2914" y="2257"/>
                    <a:pt x="2914" y="1587"/>
                  </a:cubicBezTo>
                  <a:lnTo>
                    <a:pt x="2914" y="346"/>
                  </a:lnTo>
                  <a:cubicBezTo>
                    <a:pt x="2748" y="163"/>
                    <a:pt x="2761" y="0"/>
                    <a:pt x="2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7086713" y="4327191"/>
              <a:ext cx="8085" cy="43642"/>
            </a:xfrm>
            <a:custGeom>
              <a:avLst/>
              <a:gdLst/>
              <a:ahLst/>
              <a:cxnLst/>
              <a:rect l="l" t="t" r="r" b="b"/>
              <a:pathLst>
                <a:path w="166" h="896" extrusionOk="0">
                  <a:moveTo>
                    <a:pt x="166" y="1"/>
                  </a:moveTo>
                  <a:cubicBezTo>
                    <a:pt x="111" y="199"/>
                    <a:pt x="60" y="382"/>
                    <a:pt x="13" y="549"/>
                  </a:cubicBezTo>
                  <a:cubicBezTo>
                    <a:pt x="13" y="549"/>
                    <a:pt x="0" y="712"/>
                    <a:pt x="166" y="895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8424384" y="4102217"/>
              <a:ext cx="181776" cy="515520"/>
            </a:xfrm>
            <a:custGeom>
              <a:avLst/>
              <a:gdLst/>
              <a:ahLst/>
              <a:cxnLst/>
              <a:rect l="l" t="t" r="r" b="b"/>
              <a:pathLst>
                <a:path w="3732" h="10584" extrusionOk="0">
                  <a:moveTo>
                    <a:pt x="3662" y="1"/>
                  </a:moveTo>
                  <a:cubicBezTo>
                    <a:pt x="3521" y="1035"/>
                    <a:pt x="3319" y="2160"/>
                    <a:pt x="3038" y="3372"/>
                  </a:cubicBezTo>
                  <a:cubicBezTo>
                    <a:pt x="2908" y="3943"/>
                    <a:pt x="2759" y="4534"/>
                    <a:pt x="2594" y="5143"/>
                  </a:cubicBezTo>
                  <a:cubicBezTo>
                    <a:pt x="2594" y="5143"/>
                    <a:pt x="2457" y="5953"/>
                    <a:pt x="818" y="6087"/>
                  </a:cubicBezTo>
                  <a:cubicBezTo>
                    <a:pt x="752" y="6094"/>
                    <a:pt x="684" y="6097"/>
                    <a:pt x="614" y="6100"/>
                  </a:cubicBezTo>
                  <a:cubicBezTo>
                    <a:pt x="393" y="6110"/>
                    <a:pt x="188" y="6118"/>
                    <a:pt x="0" y="6126"/>
                  </a:cubicBezTo>
                  <a:lnTo>
                    <a:pt x="0" y="7905"/>
                  </a:lnTo>
                  <a:lnTo>
                    <a:pt x="0" y="9366"/>
                  </a:lnTo>
                  <a:cubicBezTo>
                    <a:pt x="0" y="10035"/>
                    <a:pt x="549" y="10583"/>
                    <a:pt x="1217" y="10583"/>
                  </a:cubicBezTo>
                  <a:lnTo>
                    <a:pt x="2515" y="10583"/>
                  </a:lnTo>
                  <a:cubicBezTo>
                    <a:pt x="3185" y="10583"/>
                    <a:pt x="3732" y="10035"/>
                    <a:pt x="3732" y="9366"/>
                  </a:cubicBezTo>
                  <a:lnTo>
                    <a:pt x="3732" y="398"/>
                  </a:lnTo>
                  <a:cubicBezTo>
                    <a:pt x="3732" y="259"/>
                    <a:pt x="3708" y="126"/>
                    <a:pt x="3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6771047" y="4102217"/>
              <a:ext cx="181874" cy="515520"/>
            </a:xfrm>
            <a:custGeom>
              <a:avLst/>
              <a:gdLst/>
              <a:ahLst/>
              <a:cxnLst/>
              <a:rect l="l" t="t" r="r" b="b"/>
              <a:pathLst>
                <a:path w="3734" h="10584" extrusionOk="0">
                  <a:moveTo>
                    <a:pt x="70" y="1"/>
                  </a:moveTo>
                  <a:cubicBezTo>
                    <a:pt x="25" y="126"/>
                    <a:pt x="1" y="259"/>
                    <a:pt x="1" y="398"/>
                  </a:cubicBezTo>
                  <a:lnTo>
                    <a:pt x="1" y="9366"/>
                  </a:lnTo>
                  <a:cubicBezTo>
                    <a:pt x="1" y="10035"/>
                    <a:pt x="548" y="10583"/>
                    <a:pt x="1218" y="10583"/>
                  </a:cubicBezTo>
                  <a:lnTo>
                    <a:pt x="2517" y="10583"/>
                  </a:lnTo>
                  <a:cubicBezTo>
                    <a:pt x="3185" y="10583"/>
                    <a:pt x="3734" y="10035"/>
                    <a:pt x="3734" y="9366"/>
                  </a:cubicBezTo>
                  <a:lnTo>
                    <a:pt x="3734" y="7905"/>
                  </a:lnTo>
                  <a:lnTo>
                    <a:pt x="3734" y="6126"/>
                  </a:lnTo>
                  <a:cubicBezTo>
                    <a:pt x="3544" y="6118"/>
                    <a:pt x="3341" y="6110"/>
                    <a:pt x="3119" y="6100"/>
                  </a:cubicBezTo>
                  <a:cubicBezTo>
                    <a:pt x="3048" y="6097"/>
                    <a:pt x="2980" y="6094"/>
                    <a:pt x="2915" y="6087"/>
                  </a:cubicBezTo>
                  <a:cubicBezTo>
                    <a:pt x="1276" y="5953"/>
                    <a:pt x="1138" y="5143"/>
                    <a:pt x="1138" y="5143"/>
                  </a:cubicBezTo>
                  <a:cubicBezTo>
                    <a:pt x="973" y="4534"/>
                    <a:pt x="825" y="3943"/>
                    <a:pt x="695" y="3372"/>
                  </a:cubicBezTo>
                  <a:cubicBezTo>
                    <a:pt x="415" y="2160"/>
                    <a:pt x="211" y="1035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6804849" y="4165340"/>
              <a:ext cx="1767546" cy="236962"/>
            </a:xfrm>
            <a:custGeom>
              <a:avLst/>
              <a:gdLst/>
              <a:ahLst/>
              <a:cxnLst/>
              <a:rect l="l" t="t" r="r" b="b"/>
              <a:pathLst>
                <a:path w="36289" h="4865" extrusionOk="0">
                  <a:moveTo>
                    <a:pt x="13761" y="1"/>
                  </a:moveTo>
                  <a:cubicBezTo>
                    <a:pt x="13761" y="1"/>
                    <a:pt x="13256" y="8"/>
                    <a:pt x="12484" y="13"/>
                  </a:cubicBezTo>
                  <a:cubicBezTo>
                    <a:pt x="12486" y="1529"/>
                    <a:pt x="13714" y="2754"/>
                    <a:pt x="15228" y="2754"/>
                  </a:cubicBezTo>
                  <a:lnTo>
                    <a:pt x="21061" y="2754"/>
                  </a:lnTo>
                  <a:cubicBezTo>
                    <a:pt x="22577" y="2754"/>
                    <a:pt x="23803" y="1529"/>
                    <a:pt x="23805" y="13"/>
                  </a:cubicBezTo>
                  <a:cubicBezTo>
                    <a:pt x="23033" y="8"/>
                    <a:pt x="22528" y="1"/>
                    <a:pt x="22528" y="1"/>
                  </a:cubicBezTo>
                  <a:close/>
                  <a:moveTo>
                    <a:pt x="1" y="2076"/>
                  </a:moveTo>
                  <a:cubicBezTo>
                    <a:pt x="131" y="2647"/>
                    <a:pt x="279" y="3238"/>
                    <a:pt x="444" y="3847"/>
                  </a:cubicBezTo>
                  <a:cubicBezTo>
                    <a:pt x="444" y="3847"/>
                    <a:pt x="582" y="4657"/>
                    <a:pt x="2221" y="4791"/>
                  </a:cubicBezTo>
                  <a:cubicBezTo>
                    <a:pt x="2286" y="4798"/>
                    <a:pt x="2354" y="4801"/>
                    <a:pt x="2425" y="4804"/>
                  </a:cubicBezTo>
                  <a:cubicBezTo>
                    <a:pt x="2647" y="4814"/>
                    <a:pt x="2850" y="4822"/>
                    <a:pt x="3040" y="4830"/>
                  </a:cubicBezTo>
                  <a:cubicBezTo>
                    <a:pt x="3510" y="4851"/>
                    <a:pt x="3893" y="4864"/>
                    <a:pt x="4210" y="4864"/>
                  </a:cubicBezTo>
                  <a:cubicBezTo>
                    <a:pt x="4833" y="4864"/>
                    <a:pt x="5202" y="4811"/>
                    <a:pt x="5475" y="4644"/>
                  </a:cubicBezTo>
                  <a:cubicBezTo>
                    <a:pt x="5585" y="4577"/>
                    <a:pt x="5683" y="4282"/>
                    <a:pt x="5799" y="3872"/>
                  </a:cubicBezTo>
                  <a:cubicBezTo>
                    <a:pt x="5847" y="3705"/>
                    <a:pt x="5898" y="3522"/>
                    <a:pt x="5953" y="3324"/>
                  </a:cubicBezTo>
                  <a:cubicBezTo>
                    <a:pt x="6063" y="2934"/>
                    <a:pt x="6194" y="2500"/>
                    <a:pt x="6360" y="2076"/>
                  </a:cubicBezTo>
                  <a:close/>
                  <a:moveTo>
                    <a:pt x="29929" y="2076"/>
                  </a:moveTo>
                  <a:cubicBezTo>
                    <a:pt x="30095" y="2500"/>
                    <a:pt x="30226" y="2934"/>
                    <a:pt x="30336" y="3324"/>
                  </a:cubicBezTo>
                  <a:cubicBezTo>
                    <a:pt x="30392" y="3522"/>
                    <a:pt x="30443" y="3705"/>
                    <a:pt x="30491" y="3872"/>
                  </a:cubicBezTo>
                  <a:cubicBezTo>
                    <a:pt x="30606" y="4282"/>
                    <a:pt x="30704" y="4577"/>
                    <a:pt x="30814" y="4644"/>
                  </a:cubicBezTo>
                  <a:cubicBezTo>
                    <a:pt x="31087" y="4811"/>
                    <a:pt x="31456" y="4864"/>
                    <a:pt x="32079" y="4864"/>
                  </a:cubicBezTo>
                  <a:cubicBezTo>
                    <a:pt x="32397" y="4864"/>
                    <a:pt x="32780" y="4851"/>
                    <a:pt x="33250" y="4830"/>
                  </a:cubicBezTo>
                  <a:cubicBezTo>
                    <a:pt x="33439" y="4822"/>
                    <a:pt x="33644" y="4814"/>
                    <a:pt x="33865" y="4804"/>
                  </a:cubicBezTo>
                  <a:cubicBezTo>
                    <a:pt x="33935" y="4801"/>
                    <a:pt x="34003" y="4798"/>
                    <a:pt x="34069" y="4791"/>
                  </a:cubicBezTo>
                  <a:cubicBezTo>
                    <a:pt x="35708" y="4657"/>
                    <a:pt x="35845" y="3847"/>
                    <a:pt x="35845" y="3847"/>
                  </a:cubicBezTo>
                  <a:cubicBezTo>
                    <a:pt x="36010" y="3238"/>
                    <a:pt x="36159" y="2647"/>
                    <a:pt x="36289" y="20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6590200" y="2690900"/>
              <a:ext cx="2196952" cy="1705103"/>
            </a:xfrm>
            <a:custGeom>
              <a:avLst/>
              <a:gdLst/>
              <a:ahLst/>
              <a:cxnLst/>
              <a:rect l="l" t="t" r="r" b="b"/>
              <a:pathLst>
                <a:path w="45105" h="35007" extrusionOk="0">
                  <a:moveTo>
                    <a:pt x="42492" y="10676"/>
                  </a:moveTo>
                  <a:cubicBezTo>
                    <a:pt x="41575" y="10676"/>
                    <a:pt x="40695" y="10925"/>
                    <a:pt x="40252" y="11085"/>
                  </a:cubicBezTo>
                  <a:cubicBezTo>
                    <a:pt x="39572" y="11331"/>
                    <a:pt x="39705" y="12121"/>
                    <a:pt x="39727" y="12749"/>
                  </a:cubicBezTo>
                  <a:cubicBezTo>
                    <a:pt x="39730" y="12835"/>
                    <a:pt x="39732" y="12920"/>
                    <a:pt x="39729" y="12997"/>
                  </a:cubicBezTo>
                  <a:cubicBezTo>
                    <a:pt x="39701" y="13645"/>
                    <a:pt x="39455" y="13836"/>
                    <a:pt x="39455" y="13836"/>
                  </a:cubicBezTo>
                  <a:lnTo>
                    <a:pt x="39453" y="13836"/>
                  </a:lnTo>
                  <a:cubicBezTo>
                    <a:pt x="39513" y="14381"/>
                    <a:pt x="39566" y="14944"/>
                    <a:pt x="39611" y="15523"/>
                  </a:cubicBezTo>
                  <a:cubicBezTo>
                    <a:pt x="41050" y="15503"/>
                    <a:pt x="40816" y="15109"/>
                    <a:pt x="40854" y="14613"/>
                  </a:cubicBezTo>
                  <a:cubicBezTo>
                    <a:pt x="40895" y="14118"/>
                    <a:pt x="42204" y="13964"/>
                    <a:pt x="43370" y="13953"/>
                  </a:cubicBezTo>
                  <a:cubicBezTo>
                    <a:pt x="44023" y="13947"/>
                    <a:pt x="44692" y="13400"/>
                    <a:pt x="44923" y="12749"/>
                  </a:cubicBezTo>
                  <a:cubicBezTo>
                    <a:pt x="45104" y="12240"/>
                    <a:pt x="45017" y="11663"/>
                    <a:pt x="44440" y="11233"/>
                  </a:cubicBezTo>
                  <a:cubicBezTo>
                    <a:pt x="43881" y="10815"/>
                    <a:pt x="43177" y="10676"/>
                    <a:pt x="42492" y="10676"/>
                  </a:cubicBezTo>
                  <a:close/>
                  <a:moveTo>
                    <a:pt x="22514" y="979"/>
                  </a:moveTo>
                  <a:cubicBezTo>
                    <a:pt x="22514" y="979"/>
                    <a:pt x="30712" y="1021"/>
                    <a:pt x="34475" y="3025"/>
                  </a:cubicBezTo>
                  <a:cubicBezTo>
                    <a:pt x="34659" y="3122"/>
                    <a:pt x="34831" y="3225"/>
                    <a:pt x="34991" y="3331"/>
                  </a:cubicBezTo>
                  <a:cubicBezTo>
                    <a:pt x="38454" y="5637"/>
                    <a:pt x="37733" y="14873"/>
                    <a:pt x="37733" y="14873"/>
                  </a:cubicBezTo>
                  <a:cubicBezTo>
                    <a:pt x="38300" y="15041"/>
                    <a:pt x="38650" y="15591"/>
                    <a:pt x="38834" y="16298"/>
                  </a:cubicBezTo>
                  <a:cubicBezTo>
                    <a:pt x="38994" y="16910"/>
                    <a:pt x="39029" y="17639"/>
                    <a:pt x="38977" y="18339"/>
                  </a:cubicBezTo>
                  <a:cubicBezTo>
                    <a:pt x="38889" y="19512"/>
                    <a:pt x="38549" y="20602"/>
                    <a:pt x="38122" y="20917"/>
                  </a:cubicBezTo>
                  <a:cubicBezTo>
                    <a:pt x="37108" y="21668"/>
                    <a:pt x="35920" y="22393"/>
                    <a:pt x="33067" y="22667"/>
                  </a:cubicBezTo>
                  <a:cubicBezTo>
                    <a:pt x="33056" y="22668"/>
                    <a:pt x="33044" y="22668"/>
                    <a:pt x="33033" y="22668"/>
                  </a:cubicBezTo>
                  <a:cubicBezTo>
                    <a:pt x="32852" y="22668"/>
                    <a:pt x="32700" y="22534"/>
                    <a:pt x="32684" y="22350"/>
                  </a:cubicBezTo>
                  <a:cubicBezTo>
                    <a:pt x="32657" y="22022"/>
                    <a:pt x="32710" y="21416"/>
                    <a:pt x="33094" y="20377"/>
                  </a:cubicBezTo>
                  <a:lnTo>
                    <a:pt x="33094" y="20377"/>
                  </a:lnTo>
                  <a:cubicBezTo>
                    <a:pt x="33008" y="20465"/>
                    <a:pt x="30229" y="23239"/>
                    <a:pt x="22514" y="23239"/>
                  </a:cubicBezTo>
                  <a:cubicBezTo>
                    <a:pt x="14799" y="23239"/>
                    <a:pt x="12021" y="20465"/>
                    <a:pt x="11934" y="20377"/>
                  </a:cubicBezTo>
                  <a:lnTo>
                    <a:pt x="11934" y="20377"/>
                  </a:lnTo>
                  <a:cubicBezTo>
                    <a:pt x="12320" y="21416"/>
                    <a:pt x="12373" y="22022"/>
                    <a:pt x="12344" y="22350"/>
                  </a:cubicBezTo>
                  <a:cubicBezTo>
                    <a:pt x="12328" y="22534"/>
                    <a:pt x="12176" y="22668"/>
                    <a:pt x="11996" y="22668"/>
                  </a:cubicBezTo>
                  <a:cubicBezTo>
                    <a:pt x="11984" y="22668"/>
                    <a:pt x="11973" y="22668"/>
                    <a:pt x="11961" y="22667"/>
                  </a:cubicBezTo>
                  <a:cubicBezTo>
                    <a:pt x="9109" y="22393"/>
                    <a:pt x="7920" y="21668"/>
                    <a:pt x="6908" y="20917"/>
                  </a:cubicBezTo>
                  <a:cubicBezTo>
                    <a:pt x="6480" y="20602"/>
                    <a:pt x="6139" y="19512"/>
                    <a:pt x="6051" y="18339"/>
                  </a:cubicBezTo>
                  <a:cubicBezTo>
                    <a:pt x="5999" y="17639"/>
                    <a:pt x="6035" y="16910"/>
                    <a:pt x="6196" y="16298"/>
                  </a:cubicBezTo>
                  <a:cubicBezTo>
                    <a:pt x="6379" y="15591"/>
                    <a:pt x="6729" y="15041"/>
                    <a:pt x="7295" y="14873"/>
                  </a:cubicBezTo>
                  <a:cubicBezTo>
                    <a:pt x="7295" y="14873"/>
                    <a:pt x="6574" y="5637"/>
                    <a:pt x="10037" y="3331"/>
                  </a:cubicBezTo>
                  <a:cubicBezTo>
                    <a:pt x="10197" y="3225"/>
                    <a:pt x="10370" y="3122"/>
                    <a:pt x="10553" y="3025"/>
                  </a:cubicBezTo>
                  <a:cubicBezTo>
                    <a:pt x="14317" y="1021"/>
                    <a:pt x="22514" y="979"/>
                    <a:pt x="22514" y="979"/>
                  </a:cubicBezTo>
                  <a:close/>
                  <a:moveTo>
                    <a:pt x="22512" y="1"/>
                  </a:moveTo>
                  <a:cubicBezTo>
                    <a:pt x="22361" y="1"/>
                    <a:pt x="14406" y="8"/>
                    <a:pt x="9748" y="1469"/>
                  </a:cubicBezTo>
                  <a:cubicBezTo>
                    <a:pt x="8871" y="1743"/>
                    <a:pt x="8177" y="2418"/>
                    <a:pt x="7876" y="3287"/>
                  </a:cubicBezTo>
                  <a:cubicBezTo>
                    <a:pt x="7247" y="5103"/>
                    <a:pt x="6166" y="8767"/>
                    <a:pt x="5616" y="13804"/>
                  </a:cubicBezTo>
                  <a:cubicBezTo>
                    <a:pt x="5550" y="13727"/>
                    <a:pt x="5397" y="13499"/>
                    <a:pt x="5374" y="12997"/>
                  </a:cubicBezTo>
                  <a:cubicBezTo>
                    <a:pt x="5372" y="12920"/>
                    <a:pt x="5373" y="12835"/>
                    <a:pt x="5377" y="12749"/>
                  </a:cubicBezTo>
                  <a:cubicBezTo>
                    <a:pt x="5398" y="12121"/>
                    <a:pt x="5533" y="11331"/>
                    <a:pt x="4851" y="11085"/>
                  </a:cubicBezTo>
                  <a:cubicBezTo>
                    <a:pt x="4409" y="10925"/>
                    <a:pt x="3529" y="10676"/>
                    <a:pt x="2611" y="10676"/>
                  </a:cubicBezTo>
                  <a:cubicBezTo>
                    <a:pt x="1927" y="10676"/>
                    <a:pt x="1223" y="10815"/>
                    <a:pt x="663" y="11233"/>
                  </a:cubicBezTo>
                  <a:cubicBezTo>
                    <a:pt x="88" y="11663"/>
                    <a:pt x="0" y="12240"/>
                    <a:pt x="181" y="12749"/>
                  </a:cubicBezTo>
                  <a:cubicBezTo>
                    <a:pt x="412" y="13400"/>
                    <a:pt x="1080" y="13947"/>
                    <a:pt x="1733" y="13953"/>
                  </a:cubicBezTo>
                  <a:cubicBezTo>
                    <a:pt x="2901" y="13964"/>
                    <a:pt x="4208" y="14118"/>
                    <a:pt x="4249" y="14613"/>
                  </a:cubicBezTo>
                  <a:cubicBezTo>
                    <a:pt x="4287" y="15105"/>
                    <a:pt x="4057" y="15496"/>
                    <a:pt x="5454" y="15522"/>
                  </a:cubicBezTo>
                  <a:cubicBezTo>
                    <a:pt x="5394" y="16285"/>
                    <a:pt x="5346" y="17075"/>
                    <a:pt x="5316" y="17891"/>
                  </a:cubicBezTo>
                  <a:cubicBezTo>
                    <a:pt x="5316" y="17891"/>
                    <a:pt x="5287" y="18736"/>
                    <a:pt x="5005" y="19461"/>
                  </a:cubicBezTo>
                  <a:cubicBezTo>
                    <a:pt x="5005" y="19461"/>
                    <a:pt x="5225" y="24878"/>
                    <a:pt x="9578" y="24878"/>
                  </a:cubicBezTo>
                  <a:lnTo>
                    <a:pt x="35450" y="24878"/>
                  </a:lnTo>
                  <a:cubicBezTo>
                    <a:pt x="39805" y="24878"/>
                    <a:pt x="40024" y="19461"/>
                    <a:pt x="40024" y="19461"/>
                  </a:cubicBezTo>
                  <a:cubicBezTo>
                    <a:pt x="39742" y="18736"/>
                    <a:pt x="39713" y="17891"/>
                    <a:pt x="39713" y="17891"/>
                  </a:cubicBezTo>
                  <a:cubicBezTo>
                    <a:pt x="39684" y="17075"/>
                    <a:pt x="39636" y="16285"/>
                    <a:pt x="39575" y="15522"/>
                  </a:cubicBezTo>
                  <a:cubicBezTo>
                    <a:pt x="39530" y="14944"/>
                    <a:pt x="39476" y="14381"/>
                    <a:pt x="39416" y="13836"/>
                  </a:cubicBezTo>
                  <a:cubicBezTo>
                    <a:pt x="38868" y="8781"/>
                    <a:pt x="37784" y="5106"/>
                    <a:pt x="37152" y="3287"/>
                  </a:cubicBezTo>
                  <a:cubicBezTo>
                    <a:pt x="36852" y="2418"/>
                    <a:pt x="36158" y="1743"/>
                    <a:pt x="35282" y="1469"/>
                  </a:cubicBezTo>
                  <a:cubicBezTo>
                    <a:pt x="30624" y="8"/>
                    <a:pt x="22667" y="1"/>
                    <a:pt x="22516" y="1"/>
                  </a:cubicBezTo>
                  <a:cubicBezTo>
                    <a:pt x="22515" y="1"/>
                    <a:pt x="22514" y="1"/>
                    <a:pt x="22514" y="1"/>
                  </a:cubicBezTo>
                  <a:cubicBezTo>
                    <a:pt x="22514" y="1"/>
                    <a:pt x="22513" y="1"/>
                    <a:pt x="22512" y="1"/>
                  </a:cubicBezTo>
                  <a:close/>
                  <a:moveTo>
                    <a:pt x="4511" y="20258"/>
                  </a:moveTo>
                  <a:lnTo>
                    <a:pt x="4511" y="20258"/>
                  </a:lnTo>
                  <a:cubicBezTo>
                    <a:pt x="3903" y="20742"/>
                    <a:pt x="3061" y="23728"/>
                    <a:pt x="3783" y="28977"/>
                  </a:cubicBezTo>
                  <a:cubicBezTo>
                    <a:pt x="3926" y="30011"/>
                    <a:pt x="4128" y="31136"/>
                    <a:pt x="4408" y="32348"/>
                  </a:cubicBezTo>
                  <a:lnTo>
                    <a:pt x="7447" y="32348"/>
                  </a:lnTo>
                  <a:lnTo>
                    <a:pt x="7447" y="32161"/>
                  </a:lnTo>
                  <a:cubicBezTo>
                    <a:pt x="7144" y="31946"/>
                    <a:pt x="6871" y="31679"/>
                    <a:pt x="6628" y="31370"/>
                  </a:cubicBezTo>
                  <a:cubicBezTo>
                    <a:pt x="5965" y="30533"/>
                    <a:pt x="5503" y="29392"/>
                    <a:pt x="5184" y="28157"/>
                  </a:cubicBezTo>
                  <a:cubicBezTo>
                    <a:pt x="4261" y="24594"/>
                    <a:pt x="4511" y="20259"/>
                    <a:pt x="4511" y="20258"/>
                  </a:cubicBezTo>
                  <a:close/>
                  <a:moveTo>
                    <a:pt x="40592" y="20258"/>
                  </a:moveTo>
                  <a:cubicBezTo>
                    <a:pt x="40592" y="20259"/>
                    <a:pt x="40843" y="24594"/>
                    <a:pt x="39920" y="28157"/>
                  </a:cubicBezTo>
                  <a:cubicBezTo>
                    <a:pt x="39600" y="29392"/>
                    <a:pt x="39138" y="30533"/>
                    <a:pt x="38476" y="31370"/>
                  </a:cubicBezTo>
                  <a:cubicBezTo>
                    <a:pt x="38233" y="31679"/>
                    <a:pt x="37959" y="31946"/>
                    <a:pt x="37657" y="32161"/>
                  </a:cubicBezTo>
                  <a:lnTo>
                    <a:pt x="37657" y="32348"/>
                  </a:lnTo>
                  <a:lnTo>
                    <a:pt x="40696" y="32348"/>
                  </a:lnTo>
                  <a:cubicBezTo>
                    <a:pt x="40977" y="31136"/>
                    <a:pt x="41179" y="30011"/>
                    <a:pt x="41320" y="28977"/>
                  </a:cubicBezTo>
                  <a:cubicBezTo>
                    <a:pt x="42043" y="23728"/>
                    <a:pt x="41200" y="20742"/>
                    <a:pt x="40592" y="20258"/>
                  </a:cubicBezTo>
                  <a:close/>
                  <a:moveTo>
                    <a:pt x="12998" y="30272"/>
                  </a:moveTo>
                  <a:cubicBezTo>
                    <a:pt x="11848" y="30272"/>
                    <a:pt x="11190" y="31275"/>
                    <a:pt x="10768" y="32348"/>
                  </a:cubicBezTo>
                  <a:lnTo>
                    <a:pt x="10767" y="32348"/>
                  </a:lnTo>
                  <a:cubicBezTo>
                    <a:pt x="10601" y="32772"/>
                    <a:pt x="10470" y="33206"/>
                    <a:pt x="10360" y="33596"/>
                  </a:cubicBezTo>
                  <a:lnTo>
                    <a:pt x="10360" y="34490"/>
                  </a:lnTo>
                  <a:cubicBezTo>
                    <a:pt x="10576" y="34729"/>
                    <a:pt x="11095" y="35006"/>
                    <a:pt x="12340" y="35006"/>
                  </a:cubicBezTo>
                  <a:lnTo>
                    <a:pt x="32763" y="35006"/>
                  </a:lnTo>
                  <a:cubicBezTo>
                    <a:pt x="34010" y="35006"/>
                    <a:pt x="34527" y="34731"/>
                    <a:pt x="34743" y="34490"/>
                  </a:cubicBezTo>
                  <a:lnTo>
                    <a:pt x="34743" y="33596"/>
                  </a:lnTo>
                  <a:cubicBezTo>
                    <a:pt x="34633" y="33206"/>
                    <a:pt x="34502" y="32772"/>
                    <a:pt x="34336" y="32348"/>
                  </a:cubicBezTo>
                  <a:lnTo>
                    <a:pt x="34335" y="32348"/>
                  </a:lnTo>
                  <a:cubicBezTo>
                    <a:pt x="33913" y="31275"/>
                    <a:pt x="33255" y="30272"/>
                    <a:pt x="32105" y="30272"/>
                  </a:cubicBezTo>
                  <a:cubicBezTo>
                    <a:pt x="32096" y="30272"/>
                    <a:pt x="32086" y="30273"/>
                    <a:pt x="32076" y="30273"/>
                  </a:cubicBezTo>
                  <a:cubicBezTo>
                    <a:pt x="31228" y="30285"/>
                    <a:pt x="30345" y="30288"/>
                    <a:pt x="29556" y="30288"/>
                  </a:cubicBezTo>
                  <a:cubicBezTo>
                    <a:pt x="29061" y="30288"/>
                    <a:pt x="28603" y="30287"/>
                    <a:pt x="28212" y="30285"/>
                  </a:cubicBezTo>
                  <a:cubicBezTo>
                    <a:pt x="28210" y="31801"/>
                    <a:pt x="26982" y="33026"/>
                    <a:pt x="25468" y="33026"/>
                  </a:cubicBezTo>
                  <a:lnTo>
                    <a:pt x="19635" y="33026"/>
                  </a:lnTo>
                  <a:cubicBezTo>
                    <a:pt x="18120" y="33026"/>
                    <a:pt x="16893" y="31801"/>
                    <a:pt x="16891" y="30285"/>
                  </a:cubicBezTo>
                  <a:cubicBezTo>
                    <a:pt x="16501" y="30287"/>
                    <a:pt x="16042" y="30288"/>
                    <a:pt x="15547" y="30288"/>
                  </a:cubicBezTo>
                  <a:cubicBezTo>
                    <a:pt x="14758" y="30288"/>
                    <a:pt x="13876" y="30285"/>
                    <a:pt x="13027" y="30273"/>
                  </a:cubicBezTo>
                  <a:cubicBezTo>
                    <a:pt x="13017" y="30273"/>
                    <a:pt x="13008" y="30272"/>
                    <a:pt x="12998" y="302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6937720" y="3631713"/>
              <a:ext cx="96490" cy="86212"/>
            </a:xfrm>
            <a:custGeom>
              <a:avLst/>
              <a:gdLst/>
              <a:ahLst/>
              <a:cxnLst/>
              <a:rect l="l" t="t" r="r" b="b"/>
              <a:pathLst>
                <a:path w="1981" h="1770" extrusionOk="0">
                  <a:moveTo>
                    <a:pt x="167" y="1"/>
                  </a:moveTo>
                  <a:cubicBezTo>
                    <a:pt x="1" y="268"/>
                    <a:pt x="32" y="668"/>
                    <a:pt x="32" y="668"/>
                  </a:cubicBezTo>
                  <a:cubicBezTo>
                    <a:pt x="297" y="1108"/>
                    <a:pt x="744" y="1378"/>
                    <a:pt x="1140" y="1539"/>
                  </a:cubicBezTo>
                  <a:cubicBezTo>
                    <a:pt x="1591" y="1724"/>
                    <a:pt x="1981" y="1769"/>
                    <a:pt x="1981" y="1769"/>
                  </a:cubicBezTo>
                  <a:cubicBezTo>
                    <a:pt x="1418" y="1537"/>
                    <a:pt x="1010" y="296"/>
                    <a:pt x="1010" y="296"/>
                  </a:cubicBezTo>
                  <a:cubicBezTo>
                    <a:pt x="980" y="299"/>
                    <a:pt x="951" y="301"/>
                    <a:pt x="922" y="301"/>
                  </a:cubicBezTo>
                  <a:cubicBezTo>
                    <a:pt x="499" y="301"/>
                    <a:pt x="167" y="1"/>
                    <a:pt x="167" y="1"/>
                  </a:cubicBezTo>
                  <a:close/>
                </a:path>
              </a:pathLst>
            </a:custGeom>
            <a:solidFill>
              <a:srgbClr val="FFC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6884240" y="3423931"/>
              <a:ext cx="297408" cy="343778"/>
            </a:xfrm>
            <a:custGeom>
              <a:avLst/>
              <a:gdLst/>
              <a:ahLst/>
              <a:cxnLst/>
              <a:rect l="l" t="t" r="r" b="b"/>
              <a:pathLst>
                <a:path w="6106" h="7058" extrusionOk="0">
                  <a:moveTo>
                    <a:pt x="2299" y="754"/>
                  </a:moveTo>
                  <a:cubicBezTo>
                    <a:pt x="2870" y="754"/>
                    <a:pt x="3376" y="1030"/>
                    <a:pt x="3692" y="1453"/>
                  </a:cubicBezTo>
                  <a:cubicBezTo>
                    <a:pt x="3759" y="1543"/>
                    <a:pt x="3818" y="1638"/>
                    <a:pt x="3866" y="1738"/>
                  </a:cubicBezTo>
                  <a:cubicBezTo>
                    <a:pt x="3978" y="1967"/>
                    <a:pt x="4039" y="2223"/>
                    <a:pt x="4039" y="2493"/>
                  </a:cubicBezTo>
                  <a:cubicBezTo>
                    <a:pt x="4039" y="3454"/>
                    <a:pt x="3260" y="4232"/>
                    <a:pt x="2299" y="4232"/>
                  </a:cubicBezTo>
                  <a:lnTo>
                    <a:pt x="2290" y="4232"/>
                  </a:lnTo>
                  <a:cubicBezTo>
                    <a:pt x="1964" y="4230"/>
                    <a:pt x="1658" y="4140"/>
                    <a:pt x="1398" y="3980"/>
                  </a:cubicBezTo>
                  <a:cubicBezTo>
                    <a:pt x="896" y="3675"/>
                    <a:pt x="560" y="3123"/>
                    <a:pt x="560" y="2493"/>
                  </a:cubicBezTo>
                  <a:cubicBezTo>
                    <a:pt x="560" y="2162"/>
                    <a:pt x="652" y="1856"/>
                    <a:pt x="812" y="1591"/>
                  </a:cubicBezTo>
                  <a:cubicBezTo>
                    <a:pt x="1117" y="1091"/>
                    <a:pt x="1670" y="754"/>
                    <a:pt x="2299" y="754"/>
                  </a:cubicBezTo>
                  <a:close/>
                  <a:moveTo>
                    <a:pt x="1265" y="4267"/>
                  </a:moveTo>
                  <a:cubicBezTo>
                    <a:pt x="1265" y="4267"/>
                    <a:pt x="1597" y="4567"/>
                    <a:pt x="2020" y="4567"/>
                  </a:cubicBezTo>
                  <a:cubicBezTo>
                    <a:pt x="2049" y="4567"/>
                    <a:pt x="2078" y="4565"/>
                    <a:pt x="2108" y="4562"/>
                  </a:cubicBezTo>
                  <a:cubicBezTo>
                    <a:pt x="2108" y="4562"/>
                    <a:pt x="2516" y="5803"/>
                    <a:pt x="3079" y="6035"/>
                  </a:cubicBezTo>
                  <a:cubicBezTo>
                    <a:pt x="3079" y="6035"/>
                    <a:pt x="2689" y="5990"/>
                    <a:pt x="2238" y="5805"/>
                  </a:cubicBezTo>
                  <a:cubicBezTo>
                    <a:pt x="1842" y="5644"/>
                    <a:pt x="1395" y="5372"/>
                    <a:pt x="1130" y="4934"/>
                  </a:cubicBezTo>
                  <a:cubicBezTo>
                    <a:pt x="1130" y="4934"/>
                    <a:pt x="1099" y="4534"/>
                    <a:pt x="1265" y="4267"/>
                  </a:cubicBezTo>
                  <a:close/>
                  <a:moveTo>
                    <a:pt x="3942" y="3693"/>
                  </a:moveTo>
                  <a:cubicBezTo>
                    <a:pt x="3944" y="3693"/>
                    <a:pt x="5418" y="6370"/>
                    <a:pt x="4833" y="6370"/>
                  </a:cubicBezTo>
                  <a:cubicBezTo>
                    <a:pt x="4806" y="6370"/>
                    <a:pt x="4775" y="6365"/>
                    <a:pt x="4740" y="6353"/>
                  </a:cubicBezTo>
                  <a:cubicBezTo>
                    <a:pt x="3924" y="6087"/>
                    <a:pt x="2899" y="5826"/>
                    <a:pt x="2570" y="4517"/>
                  </a:cubicBezTo>
                  <a:cubicBezTo>
                    <a:pt x="2570" y="4517"/>
                    <a:pt x="3591" y="4275"/>
                    <a:pt x="3942" y="3693"/>
                  </a:cubicBezTo>
                  <a:close/>
                  <a:moveTo>
                    <a:pt x="1776" y="1"/>
                  </a:moveTo>
                  <a:cubicBezTo>
                    <a:pt x="1083" y="1"/>
                    <a:pt x="477" y="419"/>
                    <a:pt x="195" y="1248"/>
                  </a:cubicBezTo>
                  <a:cubicBezTo>
                    <a:pt x="36" y="1860"/>
                    <a:pt x="0" y="2589"/>
                    <a:pt x="53" y="3289"/>
                  </a:cubicBezTo>
                  <a:cubicBezTo>
                    <a:pt x="53" y="3289"/>
                    <a:pt x="491" y="5330"/>
                    <a:pt x="1470" y="5777"/>
                  </a:cubicBezTo>
                  <a:cubicBezTo>
                    <a:pt x="1639" y="5854"/>
                    <a:pt x="1872" y="5949"/>
                    <a:pt x="2143" y="6054"/>
                  </a:cubicBezTo>
                  <a:cubicBezTo>
                    <a:pt x="3269" y="6482"/>
                    <a:pt x="5062" y="7057"/>
                    <a:pt x="5673" y="7057"/>
                  </a:cubicBezTo>
                  <a:cubicBezTo>
                    <a:pt x="5774" y="7057"/>
                    <a:pt x="5843" y="7041"/>
                    <a:pt x="5870" y="7006"/>
                  </a:cubicBezTo>
                  <a:cubicBezTo>
                    <a:pt x="6105" y="6711"/>
                    <a:pt x="5688" y="5299"/>
                    <a:pt x="4550" y="2469"/>
                  </a:cubicBezTo>
                  <a:cubicBezTo>
                    <a:pt x="4385" y="2056"/>
                    <a:pt x="4190" y="1696"/>
                    <a:pt x="3974" y="1388"/>
                  </a:cubicBezTo>
                  <a:cubicBezTo>
                    <a:pt x="3327" y="461"/>
                    <a:pt x="2504" y="1"/>
                    <a:pt x="1776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7009464" y="3603804"/>
              <a:ext cx="138719" cy="130439"/>
            </a:xfrm>
            <a:custGeom>
              <a:avLst/>
              <a:gdLst/>
              <a:ahLst/>
              <a:cxnLst/>
              <a:rect l="l" t="t" r="r" b="b"/>
              <a:pathLst>
                <a:path w="2848" h="2678" extrusionOk="0">
                  <a:moveTo>
                    <a:pt x="1373" y="0"/>
                  </a:moveTo>
                  <a:cubicBezTo>
                    <a:pt x="1020" y="582"/>
                    <a:pt x="0" y="824"/>
                    <a:pt x="0" y="824"/>
                  </a:cubicBezTo>
                  <a:cubicBezTo>
                    <a:pt x="330" y="2133"/>
                    <a:pt x="1353" y="2394"/>
                    <a:pt x="2169" y="2660"/>
                  </a:cubicBezTo>
                  <a:cubicBezTo>
                    <a:pt x="2204" y="2672"/>
                    <a:pt x="2235" y="2677"/>
                    <a:pt x="2262" y="2677"/>
                  </a:cubicBezTo>
                  <a:cubicBezTo>
                    <a:pt x="2847" y="2677"/>
                    <a:pt x="1373" y="0"/>
                    <a:pt x="13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6911516" y="3460656"/>
              <a:ext cx="169405" cy="169405"/>
            </a:xfrm>
            <a:custGeom>
              <a:avLst/>
              <a:gdLst/>
              <a:ahLst/>
              <a:cxnLst/>
              <a:rect l="l" t="t" r="r" b="b"/>
              <a:pathLst>
                <a:path w="3478" h="3478" extrusionOk="0">
                  <a:moveTo>
                    <a:pt x="1030" y="649"/>
                  </a:moveTo>
                  <a:cubicBezTo>
                    <a:pt x="1358" y="649"/>
                    <a:pt x="1626" y="901"/>
                    <a:pt x="1626" y="1209"/>
                  </a:cubicBezTo>
                  <a:lnTo>
                    <a:pt x="1626" y="1220"/>
                  </a:lnTo>
                  <a:cubicBezTo>
                    <a:pt x="1620" y="1527"/>
                    <a:pt x="1354" y="1772"/>
                    <a:pt x="1030" y="1772"/>
                  </a:cubicBezTo>
                  <a:cubicBezTo>
                    <a:pt x="701" y="1772"/>
                    <a:pt x="434" y="1520"/>
                    <a:pt x="434" y="1209"/>
                  </a:cubicBezTo>
                  <a:cubicBezTo>
                    <a:pt x="434" y="1095"/>
                    <a:pt x="471" y="984"/>
                    <a:pt x="536" y="895"/>
                  </a:cubicBezTo>
                  <a:cubicBezTo>
                    <a:pt x="643" y="747"/>
                    <a:pt x="824" y="649"/>
                    <a:pt x="1030" y="649"/>
                  </a:cubicBezTo>
                  <a:close/>
                  <a:moveTo>
                    <a:pt x="2551" y="737"/>
                  </a:moveTo>
                  <a:cubicBezTo>
                    <a:pt x="2778" y="737"/>
                    <a:pt x="2974" y="854"/>
                    <a:pt x="3076" y="1029"/>
                  </a:cubicBezTo>
                  <a:cubicBezTo>
                    <a:pt x="3121" y="1111"/>
                    <a:pt x="3146" y="1201"/>
                    <a:pt x="3146" y="1298"/>
                  </a:cubicBezTo>
                  <a:cubicBezTo>
                    <a:pt x="3146" y="1608"/>
                    <a:pt x="2881" y="1859"/>
                    <a:pt x="2551" y="1859"/>
                  </a:cubicBezTo>
                  <a:cubicBezTo>
                    <a:pt x="2222" y="1859"/>
                    <a:pt x="1955" y="1608"/>
                    <a:pt x="1955" y="1298"/>
                  </a:cubicBezTo>
                  <a:cubicBezTo>
                    <a:pt x="1955" y="1278"/>
                    <a:pt x="1956" y="1260"/>
                    <a:pt x="1958" y="1242"/>
                  </a:cubicBezTo>
                  <a:cubicBezTo>
                    <a:pt x="1989" y="957"/>
                    <a:pt x="2242" y="737"/>
                    <a:pt x="2551" y="737"/>
                  </a:cubicBezTo>
                  <a:close/>
                  <a:moveTo>
                    <a:pt x="1739" y="1948"/>
                  </a:moveTo>
                  <a:cubicBezTo>
                    <a:pt x="2068" y="1948"/>
                    <a:pt x="2335" y="2200"/>
                    <a:pt x="2335" y="2511"/>
                  </a:cubicBezTo>
                  <a:cubicBezTo>
                    <a:pt x="2335" y="2819"/>
                    <a:pt x="2068" y="3071"/>
                    <a:pt x="1739" y="3071"/>
                  </a:cubicBezTo>
                  <a:cubicBezTo>
                    <a:pt x="1409" y="3071"/>
                    <a:pt x="1144" y="2819"/>
                    <a:pt x="1144" y="2511"/>
                  </a:cubicBezTo>
                  <a:cubicBezTo>
                    <a:pt x="1144" y="2355"/>
                    <a:pt x="1210" y="2215"/>
                    <a:pt x="1317" y="2112"/>
                  </a:cubicBezTo>
                  <a:cubicBezTo>
                    <a:pt x="1425" y="2010"/>
                    <a:pt x="1575" y="1948"/>
                    <a:pt x="1739" y="1948"/>
                  </a:cubicBezTo>
                  <a:close/>
                  <a:moveTo>
                    <a:pt x="1739" y="0"/>
                  </a:moveTo>
                  <a:cubicBezTo>
                    <a:pt x="1110" y="0"/>
                    <a:pt x="557" y="335"/>
                    <a:pt x="252" y="837"/>
                  </a:cubicBezTo>
                  <a:cubicBezTo>
                    <a:pt x="91" y="1102"/>
                    <a:pt x="0" y="1408"/>
                    <a:pt x="0" y="1739"/>
                  </a:cubicBezTo>
                  <a:cubicBezTo>
                    <a:pt x="0" y="2368"/>
                    <a:pt x="336" y="2921"/>
                    <a:pt x="837" y="3226"/>
                  </a:cubicBezTo>
                  <a:cubicBezTo>
                    <a:pt x="1097" y="3384"/>
                    <a:pt x="1402" y="3476"/>
                    <a:pt x="1730" y="3478"/>
                  </a:cubicBezTo>
                  <a:lnTo>
                    <a:pt x="1739" y="3478"/>
                  </a:lnTo>
                  <a:cubicBezTo>
                    <a:pt x="2700" y="3478"/>
                    <a:pt x="3477" y="2699"/>
                    <a:pt x="3477" y="1739"/>
                  </a:cubicBezTo>
                  <a:cubicBezTo>
                    <a:pt x="3477" y="1469"/>
                    <a:pt x="3416" y="1212"/>
                    <a:pt x="3306" y="984"/>
                  </a:cubicBezTo>
                  <a:cubicBezTo>
                    <a:pt x="3258" y="884"/>
                    <a:pt x="3199" y="789"/>
                    <a:pt x="3132" y="699"/>
                  </a:cubicBezTo>
                  <a:cubicBezTo>
                    <a:pt x="2816" y="276"/>
                    <a:pt x="2310" y="0"/>
                    <a:pt x="17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6884289" y="3410878"/>
              <a:ext cx="310364" cy="384156"/>
            </a:xfrm>
            <a:custGeom>
              <a:avLst/>
              <a:gdLst/>
              <a:ahLst/>
              <a:cxnLst/>
              <a:rect l="l" t="t" r="r" b="b"/>
              <a:pathLst>
                <a:path w="6372" h="7887" extrusionOk="0">
                  <a:moveTo>
                    <a:pt x="5451" y="4389"/>
                  </a:moveTo>
                  <a:lnTo>
                    <a:pt x="5451" y="4389"/>
                  </a:lnTo>
                  <a:cubicBezTo>
                    <a:pt x="5516" y="4553"/>
                    <a:pt x="5581" y="4719"/>
                    <a:pt x="5648" y="4881"/>
                  </a:cubicBezTo>
                  <a:cubicBezTo>
                    <a:pt x="5581" y="4719"/>
                    <a:pt x="5516" y="4555"/>
                    <a:pt x="5451" y="4389"/>
                  </a:cubicBezTo>
                  <a:close/>
                  <a:moveTo>
                    <a:pt x="1775" y="269"/>
                  </a:moveTo>
                  <a:cubicBezTo>
                    <a:pt x="2502" y="269"/>
                    <a:pt x="3326" y="729"/>
                    <a:pt x="3973" y="1656"/>
                  </a:cubicBezTo>
                  <a:cubicBezTo>
                    <a:pt x="4189" y="1964"/>
                    <a:pt x="4384" y="2324"/>
                    <a:pt x="4549" y="2737"/>
                  </a:cubicBezTo>
                  <a:cubicBezTo>
                    <a:pt x="5687" y="5567"/>
                    <a:pt x="6104" y="6977"/>
                    <a:pt x="5869" y="7273"/>
                  </a:cubicBezTo>
                  <a:cubicBezTo>
                    <a:pt x="5842" y="7308"/>
                    <a:pt x="5772" y="7324"/>
                    <a:pt x="5670" y="7324"/>
                  </a:cubicBezTo>
                  <a:cubicBezTo>
                    <a:pt x="5059" y="7324"/>
                    <a:pt x="3269" y="6749"/>
                    <a:pt x="2142" y="6322"/>
                  </a:cubicBezTo>
                  <a:cubicBezTo>
                    <a:pt x="1871" y="6217"/>
                    <a:pt x="1638" y="6122"/>
                    <a:pt x="1469" y="6045"/>
                  </a:cubicBezTo>
                  <a:cubicBezTo>
                    <a:pt x="719" y="5701"/>
                    <a:pt x="285" y="4420"/>
                    <a:pt x="124" y="3842"/>
                  </a:cubicBezTo>
                  <a:cubicBezTo>
                    <a:pt x="104" y="3659"/>
                    <a:pt x="91" y="3473"/>
                    <a:pt x="83" y="3290"/>
                  </a:cubicBezTo>
                  <a:cubicBezTo>
                    <a:pt x="67" y="2822"/>
                    <a:pt x="84" y="2351"/>
                    <a:pt x="168" y="1892"/>
                  </a:cubicBezTo>
                  <a:cubicBezTo>
                    <a:pt x="220" y="1606"/>
                    <a:pt x="293" y="1319"/>
                    <a:pt x="409" y="1054"/>
                  </a:cubicBezTo>
                  <a:cubicBezTo>
                    <a:pt x="731" y="532"/>
                    <a:pt x="1226" y="269"/>
                    <a:pt x="1775" y="269"/>
                  </a:cubicBezTo>
                  <a:close/>
                  <a:moveTo>
                    <a:pt x="1680" y="0"/>
                  </a:moveTo>
                  <a:cubicBezTo>
                    <a:pt x="1503" y="0"/>
                    <a:pt x="1322" y="30"/>
                    <a:pt x="1157" y="104"/>
                  </a:cubicBezTo>
                  <a:cubicBezTo>
                    <a:pt x="934" y="201"/>
                    <a:pt x="746" y="365"/>
                    <a:pt x="600" y="556"/>
                  </a:cubicBezTo>
                  <a:cubicBezTo>
                    <a:pt x="310" y="943"/>
                    <a:pt x="176" y="1415"/>
                    <a:pt x="94" y="1879"/>
                  </a:cubicBezTo>
                  <a:cubicBezTo>
                    <a:pt x="12" y="2345"/>
                    <a:pt x="1" y="2820"/>
                    <a:pt x="19" y="3293"/>
                  </a:cubicBezTo>
                  <a:cubicBezTo>
                    <a:pt x="43" y="3763"/>
                    <a:pt x="101" y="4234"/>
                    <a:pt x="210" y="4693"/>
                  </a:cubicBezTo>
                  <a:cubicBezTo>
                    <a:pt x="262" y="4924"/>
                    <a:pt x="330" y="5150"/>
                    <a:pt x="415" y="5372"/>
                  </a:cubicBezTo>
                  <a:cubicBezTo>
                    <a:pt x="501" y="5591"/>
                    <a:pt x="601" y="5808"/>
                    <a:pt x="753" y="5995"/>
                  </a:cubicBezTo>
                  <a:cubicBezTo>
                    <a:pt x="823" y="6093"/>
                    <a:pt x="927" y="6163"/>
                    <a:pt x="1020" y="6231"/>
                  </a:cubicBezTo>
                  <a:cubicBezTo>
                    <a:pt x="1115" y="6300"/>
                    <a:pt x="1212" y="6367"/>
                    <a:pt x="1308" y="6433"/>
                  </a:cubicBezTo>
                  <a:cubicBezTo>
                    <a:pt x="1505" y="6565"/>
                    <a:pt x="1704" y="6690"/>
                    <a:pt x="1910" y="6804"/>
                  </a:cubicBezTo>
                  <a:cubicBezTo>
                    <a:pt x="2323" y="7033"/>
                    <a:pt x="2760" y="7215"/>
                    <a:pt x="3208" y="7360"/>
                  </a:cubicBezTo>
                  <a:cubicBezTo>
                    <a:pt x="3843" y="7565"/>
                    <a:pt x="4497" y="7698"/>
                    <a:pt x="5157" y="7790"/>
                  </a:cubicBezTo>
                  <a:cubicBezTo>
                    <a:pt x="5409" y="7825"/>
                    <a:pt x="5677" y="7857"/>
                    <a:pt x="5961" y="7885"/>
                  </a:cubicBezTo>
                  <a:lnTo>
                    <a:pt x="5987" y="7885"/>
                  </a:lnTo>
                  <a:cubicBezTo>
                    <a:pt x="5995" y="7885"/>
                    <a:pt x="6004" y="7886"/>
                    <a:pt x="6012" y="7886"/>
                  </a:cubicBezTo>
                  <a:cubicBezTo>
                    <a:pt x="6012" y="7886"/>
                    <a:pt x="6012" y="7886"/>
                    <a:pt x="6013" y="7886"/>
                  </a:cubicBezTo>
                  <a:lnTo>
                    <a:pt x="6013" y="7886"/>
                  </a:lnTo>
                  <a:cubicBezTo>
                    <a:pt x="6006" y="7886"/>
                    <a:pt x="6000" y="7886"/>
                    <a:pt x="5994" y="7886"/>
                  </a:cubicBezTo>
                  <a:cubicBezTo>
                    <a:pt x="5993" y="7886"/>
                    <a:pt x="5992" y="7886"/>
                    <a:pt x="5991" y="7886"/>
                  </a:cubicBezTo>
                  <a:lnTo>
                    <a:pt x="5991" y="7886"/>
                  </a:lnTo>
                  <a:cubicBezTo>
                    <a:pt x="5997" y="7887"/>
                    <a:pt x="6002" y="7887"/>
                    <a:pt x="6008" y="7887"/>
                  </a:cubicBezTo>
                  <a:cubicBezTo>
                    <a:pt x="6037" y="7887"/>
                    <a:pt x="6066" y="7883"/>
                    <a:pt x="6094" y="7876"/>
                  </a:cubicBezTo>
                  <a:lnTo>
                    <a:pt x="6094" y="7876"/>
                  </a:lnTo>
                  <a:cubicBezTo>
                    <a:pt x="6067" y="7882"/>
                    <a:pt x="6040" y="7886"/>
                    <a:pt x="6013" y="7886"/>
                  </a:cubicBezTo>
                  <a:lnTo>
                    <a:pt x="6013" y="7886"/>
                  </a:lnTo>
                  <a:cubicBezTo>
                    <a:pt x="6184" y="7877"/>
                    <a:pt x="6329" y="7746"/>
                    <a:pt x="6344" y="7568"/>
                  </a:cubicBezTo>
                  <a:cubicBezTo>
                    <a:pt x="6371" y="7240"/>
                    <a:pt x="6319" y="6634"/>
                    <a:pt x="5934" y="5595"/>
                  </a:cubicBezTo>
                  <a:lnTo>
                    <a:pt x="5932" y="5594"/>
                  </a:lnTo>
                  <a:cubicBezTo>
                    <a:pt x="5892" y="5485"/>
                    <a:pt x="5848" y="5372"/>
                    <a:pt x="5800" y="5253"/>
                  </a:cubicBezTo>
                  <a:lnTo>
                    <a:pt x="5800" y="5253"/>
                  </a:lnTo>
                  <a:cubicBezTo>
                    <a:pt x="5817" y="5294"/>
                    <a:pt x="5836" y="5335"/>
                    <a:pt x="5853" y="5376"/>
                  </a:cubicBezTo>
                  <a:cubicBezTo>
                    <a:pt x="6025" y="5813"/>
                    <a:pt x="6179" y="6258"/>
                    <a:pt x="6277" y="6719"/>
                  </a:cubicBezTo>
                  <a:cubicBezTo>
                    <a:pt x="6325" y="6948"/>
                    <a:pt x="6360" y="7181"/>
                    <a:pt x="6361" y="7417"/>
                  </a:cubicBezTo>
                  <a:cubicBezTo>
                    <a:pt x="6361" y="7531"/>
                    <a:pt x="6364" y="7659"/>
                    <a:pt x="6285" y="7752"/>
                  </a:cubicBezTo>
                  <a:cubicBezTo>
                    <a:pt x="6238" y="7814"/>
                    <a:pt x="6169" y="7857"/>
                    <a:pt x="6094" y="7876"/>
                  </a:cubicBezTo>
                  <a:lnTo>
                    <a:pt x="6094" y="7876"/>
                  </a:lnTo>
                  <a:cubicBezTo>
                    <a:pt x="6170" y="7858"/>
                    <a:pt x="6240" y="7815"/>
                    <a:pt x="6288" y="7753"/>
                  </a:cubicBezTo>
                  <a:cubicBezTo>
                    <a:pt x="6367" y="7660"/>
                    <a:pt x="6366" y="7531"/>
                    <a:pt x="6367" y="7417"/>
                  </a:cubicBezTo>
                  <a:cubicBezTo>
                    <a:pt x="6367" y="7181"/>
                    <a:pt x="6333" y="6946"/>
                    <a:pt x="6288" y="6716"/>
                  </a:cubicBezTo>
                  <a:cubicBezTo>
                    <a:pt x="6193" y="6255"/>
                    <a:pt x="6041" y="5807"/>
                    <a:pt x="5872" y="5369"/>
                  </a:cubicBezTo>
                  <a:cubicBezTo>
                    <a:pt x="5509" y="4501"/>
                    <a:pt x="5205" y="3611"/>
                    <a:pt x="4829" y="2746"/>
                  </a:cubicBezTo>
                  <a:cubicBezTo>
                    <a:pt x="4640" y="2314"/>
                    <a:pt x="4433" y="1889"/>
                    <a:pt x="4170" y="1496"/>
                  </a:cubicBezTo>
                  <a:cubicBezTo>
                    <a:pt x="3910" y="1103"/>
                    <a:pt x="3594" y="738"/>
                    <a:pt x="3201" y="470"/>
                  </a:cubicBezTo>
                  <a:cubicBezTo>
                    <a:pt x="2809" y="201"/>
                    <a:pt x="2343" y="34"/>
                    <a:pt x="1867" y="10"/>
                  </a:cubicBezTo>
                  <a:cubicBezTo>
                    <a:pt x="1805" y="4"/>
                    <a:pt x="1743" y="0"/>
                    <a:pt x="1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6995339" y="2803558"/>
              <a:ext cx="1415002" cy="620485"/>
            </a:xfrm>
            <a:custGeom>
              <a:avLst/>
              <a:gdLst/>
              <a:ahLst/>
              <a:cxnLst/>
              <a:rect l="l" t="t" r="r" b="b"/>
              <a:pathLst>
                <a:path w="29051" h="12739" extrusionOk="0">
                  <a:moveTo>
                    <a:pt x="9356" y="79"/>
                  </a:moveTo>
                  <a:lnTo>
                    <a:pt x="9356" y="79"/>
                  </a:lnTo>
                  <a:cubicBezTo>
                    <a:pt x="7086" y="164"/>
                    <a:pt x="4496" y="325"/>
                    <a:pt x="2691" y="635"/>
                  </a:cubicBezTo>
                  <a:lnTo>
                    <a:pt x="2691" y="636"/>
                  </a:lnTo>
                  <a:cubicBezTo>
                    <a:pt x="2691" y="636"/>
                    <a:pt x="312" y="2270"/>
                    <a:pt x="175" y="5613"/>
                  </a:cubicBezTo>
                  <a:cubicBezTo>
                    <a:pt x="122" y="6879"/>
                    <a:pt x="1" y="8208"/>
                    <a:pt x="63" y="9371"/>
                  </a:cubicBezTo>
                  <a:lnTo>
                    <a:pt x="9356" y="79"/>
                  </a:lnTo>
                  <a:close/>
                  <a:moveTo>
                    <a:pt x="15922" y="0"/>
                  </a:moveTo>
                  <a:lnTo>
                    <a:pt x="14234" y="1688"/>
                  </a:lnTo>
                  <a:lnTo>
                    <a:pt x="3185" y="12738"/>
                  </a:lnTo>
                  <a:lnTo>
                    <a:pt x="8433" y="12738"/>
                  </a:lnTo>
                  <a:lnTo>
                    <a:pt x="14233" y="6939"/>
                  </a:lnTo>
                  <a:lnTo>
                    <a:pt x="21005" y="167"/>
                  </a:lnTo>
                  <a:cubicBezTo>
                    <a:pt x="19104" y="61"/>
                    <a:pt x="17218" y="17"/>
                    <a:pt x="15922" y="0"/>
                  </a:cubicBezTo>
                  <a:close/>
                  <a:moveTo>
                    <a:pt x="27826" y="3388"/>
                  </a:moveTo>
                  <a:lnTo>
                    <a:pt x="18475" y="12738"/>
                  </a:lnTo>
                  <a:lnTo>
                    <a:pt x="25531" y="12738"/>
                  </a:lnTo>
                  <a:cubicBezTo>
                    <a:pt x="29050" y="12738"/>
                    <a:pt x="28430" y="8954"/>
                    <a:pt x="28293" y="5613"/>
                  </a:cubicBezTo>
                  <a:cubicBezTo>
                    <a:pt x="28259" y="4761"/>
                    <a:pt x="28078" y="4020"/>
                    <a:pt x="27826" y="33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6912246" y="2738535"/>
              <a:ext cx="1552746" cy="1066646"/>
            </a:xfrm>
            <a:custGeom>
              <a:avLst/>
              <a:gdLst/>
              <a:ahLst/>
              <a:cxnLst/>
              <a:rect l="l" t="t" r="r" b="b"/>
              <a:pathLst>
                <a:path w="31879" h="21899" extrusionOk="0">
                  <a:moveTo>
                    <a:pt x="16019" y="1321"/>
                  </a:moveTo>
                  <a:cubicBezTo>
                    <a:pt x="16835" y="1321"/>
                    <a:pt x="23798" y="1340"/>
                    <a:pt x="27483" y="1970"/>
                  </a:cubicBezTo>
                  <a:lnTo>
                    <a:pt x="27483" y="1971"/>
                  </a:lnTo>
                  <a:cubicBezTo>
                    <a:pt x="27483" y="1971"/>
                    <a:pt x="29862" y="3605"/>
                    <a:pt x="29999" y="6948"/>
                  </a:cubicBezTo>
                  <a:cubicBezTo>
                    <a:pt x="30136" y="10289"/>
                    <a:pt x="30756" y="14073"/>
                    <a:pt x="27237" y="14073"/>
                  </a:cubicBezTo>
                  <a:lnTo>
                    <a:pt x="4642" y="14073"/>
                  </a:lnTo>
                  <a:cubicBezTo>
                    <a:pt x="1123" y="14073"/>
                    <a:pt x="1745" y="10289"/>
                    <a:pt x="1881" y="6948"/>
                  </a:cubicBezTo>
                  <a:cubicBezTo>
                    <a:pt x="2018" y="3605"/>
                    <a:pt x="4397" y="1971"/>
                    <a:pt x="4397" y="1971"/>
                  </a:cubicBezTo>
                  <a:lnTo>
                    <a:pt x="4397" y="1970"/>
                  </a:lnTo>
                  <a:cubicBezTo>
                    <a:pt x="8081" y="1340"/>
                    <a:pt x="15046" y="1321"/>
                    <a:pt x="15862" y="1321"/>
                  </a:cubicBezTo>
                  <a:cubicBezTo>
                    <a:pt x="15913" y="1321"/>
                    <a:pt x="15940" y="1321"/>
                    <a:pt x="15940" y="1321"/>
                  </a:cubicBezTo>
                  <a:cubicBezTo>
                    <a:pt x="15940" y="1321"/>
                    <a:pt x="15967" y="1321"/>
                    <a:pt x="16019" y="1321"/>
                  </a:cubicBezTo>
                  <a:close/>
                  <a:moveTo>
                    <a:pt x="15940" y="1"/>
                  </a:moveTo>
                  <a:cubicBezTo>
                    <a:pt x="15940" y="1"/>
                    <a:pt x="7742" y="43"/>
                    <a:pt x="3980" y="2047"/>
                  </a:cubicBezTo>
                  <a:cubicBezTo>
                    <a:pt x="3796" y="2144"/>
                    <a:pt x="3623" y="2247"/>
                    <a:pt x="3462" y="2353"/>
                  </a:cubicBezTo>
                  <a:cubicBezTo>
                    <a:pt x="1" y="4659"/>
                    <a:pt x="721" y="13895"/>
                    <a:pt x="721" y="13895"/>
                  </a:cubicBezTo>
                  <a:cubicBezTo>
                    <a:pt x="844" y="13858"/>
                    <a:pt x="975" y="13839"/>
                    <a:pt x="1117" y="13839"/>
                  </a:cubicBezTo>
                  <a:cubicBezTo>
                    <a:pt x="1137" y="13839"/>
                    <a:pt x="1156" y="13839"/>
                    <a:pt x="1175" y="13840"/>
                  </a:cubicBezTo>
                  <a:cubicBezTo>
                    <a:pt x="1704" y="13863"/>
                    <a:pt x="2146" y="14010"/>
                    <a:pt x="2524" y="14247"/>
                  </a:cubicBezTo>
                  <a:cubicBezTo>
                    <a:pt x="3014" y="14557"/>
                    <a:pt x="3396" y="15017"/>
                    <a:pt x="3719" y="15563"/>
                  </a:cubicBezTo>
                  <a:cubicBezTo>
                    <a:pt x="4992" y="16140"/>
                    <a:pt x="15940" y="16565"/>
                    <a:pt x="15940" y="16565"/>
                  </a:cubicBezTo>
                  <a:cubicBezTo>
                    <a:pt x="15940" y="16565"/>
                    <a:pt x="26888" y="16140"/>
                    <a:pt x="28160" y="15563"/>
                  </a:cubicBezTo>
                  <a:cubicBezTo>
                    <a:pt x="28485" y="15017"/>
                    <a:pt x="28867" y="14557"/>
                    <a:pt x="29356" y="14247"/>
                  </a:cubicBezTo>
                  <a:cubicBezTo>
                    <a:pt x="29734" y="14010"/>
                    <a:pt x="30177" y="13863"/>
                    <a:pt x="30704" y="13840"/>
                  </a:cubicBezTo>
                  <a:cubicBezTo>
                    <a:pt x="30723" y="13839"/>
                    <a:pt x="30743" y="13839"/>
                    <a:pt x="30762" y="13839"/>
                  </a:cubicBezTo>
                  <a:cubicBezTo>
                    <a:pt x="30905" y="13839"/>
                    <a:pt x="31037" y="13858"/>
                    <a:pt x="31159" y="13895"/>
                  </a:cubicBezTo>
                  <a:cubicBezTo>
                    <a:pt x="31158" y="13895"/>
                    <a:pt x="31879" y="4659"/>
                    <a:pt x="28417" y="2353"/>
                  </a:cubicBezTo>
                  <a:cubicBezTo>
                    <a:pt x="28256" y="2247"/>
                    <a:pt x="28085" y="2144"/>
                    <a:pt x="27900" y="2047"/>
                  </a:cubicBezTo>
                  <a:cubicBezTo>
                    <a:pt x="24137" y="43"/>
                    <a:pt x="15940" y="1"/>
                    <a:pt x="15940" y="1"/>
                  </a:cubicBezTo>
                  <a:close/>
                  <a:moveTo>
                    <a:pt x="14352" y="16685"/>
                  </a:moveTo>
                  <a:cubicBezTo>
                    <a:pt x="13461" y="16685"/>
                    <a:pt x="12954" y="17964"/>
                    <a:pt x="13489" y="18858"/>
                  </a:cubicBezTo>
                  <a:lnTo>
                    <a:pt x="14986" y="21358"/>
                  </a:lnTo>
                  <a:cubicBezTo>
                    <a:pt x="15202" y="21719"/>
                    <a:pt x="15526" y="21899"/>
                    <a:pt x="15849" y="21899"/>
                  </a:cubicBezTo>
                  <a:cubicBezTo>
                    <a:pt x="16172" y="21899"/>
                    <a:pt x="16496" y="21719"/>
                    <a:pt x="16712" y="21358"/>
                  </a:cubicBezTo>
                  <a:lnTo>
                    <a:pt x="18210" y="18858"/>
                  </a:lnTo>
                  <a:cubicBezTo>
                    <a:pt x="18746" y="17964"/>
                    <a:pt x="18239" y="16685"/>
                    <a:pt x="17347" y="166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7543140" y="3296954"/>
              <a:ext cx="282211" cy="254058"/>
            </a:xfrm>
            <a:custGeom>
              <a:avLst/>
              <a:gdLst/>
              <a:ahLst/>
              <a:cxnLst/>
              <a:rect l="l" t="t" r="r" b="b"/>
              <a:pathLst>
                <a:path w="5794" h="5216" extrusionOk="0">
                  <a:moveTo>
                    <a:pt x="2896" y="1"/>
                  </a:moveTo>
                  <a:cubicBezTo>
                    <a:pt x="2573" y="1"/>
                    <a:pt x="2249" y="181"/>
                    <a:pt x="2033" y="542"/>
                  </a:cubicBezTo>
                  <a:lnTo>
                    <a:pt x="536" y="3042"/>
                  </a:lnTo>
                  <a:cubicBezTo>
                    <a:pt x="1" y="3937"/>
                    <a:pt x="508" y="5216"/>
                    <a:pt x="1399" y="5216"/>
                  </a:cubicBezTo>
                  <a:lnTo>
                    <a:pt x="4394" y="5216"/>
                  </a:lnTo>
                  <a:cubicBezTo>
                    <a:pt x="5286" y="5216"/>
                    <a:pt x="5793" y="3937"/>
                    <a:pt x="5257" y="3042"/>
                  </a:cubicBezTo>
                  <a:lnTo>
                    <a:pt x="3759" y="542"/>
                  </a:lnTo>
                  <a:cubicBezTo>
                    <a:pt x="3543" y="181"/>
                    <a:pt x="3219" y="1"/>
                    <a:pt x="2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7608065" y="3569563"/>
              <a:ext cx="157520" cy="150847"/>
            </a:xfrm>
            <a:custGeom>
              <a:avLst/>
              <a:gdLst/>
              <a:ahLst/>
              <a:cxnLst/>
              <a:rect l="l" t="t" r="r" b="b"/>
              <a:pathLst>
                <a:path w="3234" h="3097" extrusionOk="0">
                  <a:moveTo>
                    <a:pt x="1616" y="415"/>
                  </a:moveTo>
                  <a:cubicBezTo>
                    <a:pt x="2242" y="415"/>
                    <a:pt x="2750" y="922"/>
                    <a:pt x="2750" y="1548"/>
                  </a:cubicBezTo>
                  <a:cubicBezTo>
                    <a:pt x="2750" y="2174"/>
                    <a:pt x="2242" y="2682"/>
                    <a:pt x="1616" y="2682"/>
                  </a:cubicBezTo>
                  <a:cubicBezTo>
                    <a:pt x="990" y="2682"/>
                    <a:pt x="483" y="2174"/>
                    <a:pt x="483" y="1548"/>
                  </a:cubicBezTo>
                  <a:cubicBezTo>
                    <a:pt x="483" y="922"/>
                    <a:pt x="990" y="415"/>
                    <a:pt x="1616" y="415"/>
                  </a:cubicBezTo>
                  <a:close/>
                  <a:moveTo>
                    <a:pt x="1616" y="1"/>
                  </a:moveTo>
                  <a:cubicBezTo>
                    <a:pt x="724" y="1"/>
                    <a:pt x="1" y="693"/>
                    <a:pt x="1" y="1548"/>
                  </a:cubicBezTo>
                  <a:cubicBezTo>
                    <a:pt x="1" y="2403"/>
                    <a:pt x="724" y="3096"/>
                    <a:pt x="1616" y="3096"/>
                  </a:cubicBezTo>
                  <a:cubicBezTo>
                    <a:pt x="2509" y="3096"/>
                    <a:pt x="3233" y="2403"/>
                    <a:pt x="3233" y="1548"/>
                  </a:cubicBezTo>
                  <a:cubicBezTo>
                    <a:pt x="3233" y="693"/>
                    <a:pt x="2509" y="1"/>
                    <a:pt x="16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1"/>
            <p:cNvSpPr/>
            <p:nvPr/>
          </p:nvSpPr>
          <p:spPr>
            <a:xfrm>
              <a:off x="8342167" y="3631713"/>
              <a:ext cx="96490" cy="86212"/>
            </a:xfrm>
            <a:custGeom>
              <a:avLst/>
              <a:gdLst/>
              <a:ahLst/>
              <a:cxnLst/>
              <a:rect l="l" t="t" r="r" b="b"/>
              <a:pathLst>
                <a:path w="1981" h="1770" extrusionOk="0">
                  <a:moveTo>
                    <a:pt x="1814" y="1"/>
                  </a:moveTo>
                  <a:cubicBezTo>
                    <a:pt x="1814" y="1"/>
                    <a:pt x="1482" y="301"/>
                    <a:pt x="1059" y="301"/>
                  </a:cubicBezTo>
                  <a:cubicBezTo>
                    <a:pt x="1030" y="301"/>
                    <a:pt x="1001" y="299"/>
                    <a:pt x="971" y="296"/>
                  </a:cubicBezTo>
                  <a:cubicBezTo>
                    <a:pt x="971" y="296"/>
                    <a:pt x="563" y="1537"/>
                    <a:pt x="0" y="1769"/>
                  </a:cubicBezTo>
                  <a:cubicBezTo>
                    <a:pt x="0" y="1769"/>
                    <a:pt x="391" y="1724"/>
                    <a:pt x="841" y="1539"/>
                  </a:cubicBezTo>
                  <a:cubicBezTo>
                    <a:pt x="1239" y="1378"/>
                    <a:pt x="1684" y="1108"/>
                    <a:pt x="1951" y="668"/>
                  </a:cubicBezTo>
                  <a:cubicBezTo>
                    <a:pt x="1951" y="668"/>
                    <a:pt x="1981" y="268"/>
                    <a:pt x="1814" y="1"/>
                  </a:cubicBezTo>
                  <a:close/>
                </a:path>
              </a:pathLst>
            </a:custGeom>
            <a:solidFill>
              <a:srgbClr val="FFC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8194782" y="3423980"/>
              <a:ext cx="297457" cy="343680"/>
            </a:xfrm>
            <a:custGeom>
              <a:avLst/>
              <a:gdLst/>
              <a:ahLst/>
              <a:cxnLst/>
              <a:rect l="l" t="t" r="r" b="b"/>
              <a:pathLst>
                <a:path w="6107" h="7056" extrusionOk="0">
                  <a:moveTo>
                    <a:pt x="3807" y="753"/>
                  </a:moveTo>
                  <a:cubicBezTo>
                    <a:pt x="4437" y="753"/>
                    <a:pt x="4988" y="1090"/>
                    <a:pt x="5294" y="1590"/>
                  </a:cubicBezTo>
                  <a:cubicBezTo>
                    <a:pt x="5455" y="1855"/>
                    <a:pt x="5545" y="2161"/>
                    <a:pt x="5545" y="2492"/>
                  </a:cubicBezTo>
                  <a:cubicBezTo>
                    <a:pt x="5545" y="3122"/>
                    <a:pt x="5209" y="3674"/>
                    <a:pt x="4708" y="3979"/>
                  </a:cubicBezTo>
                  <a:cubicBezTo>
                    <a:pt x="4448" y="4139"/>
                    <a:pt x="4143" y="4229"/>
                    <a:pt x="3815" y="4231"/>
                  </a:cubicBezTo>
                  <a:lnTo>
                    <a:pt x="3807" y="4231"/>
                  </a:lnTo>
                  <a:cubicBezTo>
                    <a:pt x="2845" y="4231"/>
                    <a:pt x="2068" y="3453"/>
                    <a:pt x="2068" y="2492"/>
                  </a:cubicBezTo>
                  <a:cubicBezTo>
                    <a:pt x="2068" y="2222"/>
                    <a:pt x="2129" y="1966"/>
                    <a:pt x="2241" y="1737"/>
                  </a:cubicBezTo>
                  <a:cubicBezTo>
                    <a:pt x="2287" y="1637"/>
                    <a:pt x="2347" y="1542"/>
                    <a:pt x="2414" y="1452"/>
                  </a:cubicBezTo>
                  <a:cubicBezTo>
                    <a:pt x="2730" y="1029"/>
                    <a:pt x="3236" y="753"/>
                    <a:pt x="3807" y="753"/>
                  </a:cubicBezTo>
                  <a:close/>
                  <a:moveTo>
                    <a:pt x="4840" y="4266"/>
                  </a:moveTo>
                  <a:cubicBezTo>
                    <a:pt x="5007" y="4533"/>
                    <a:pt x="4977" y="4933"/>
                    <a:pt x="4977" y="4933"/>
                  </a:cubicBezTo>
                  <a:cubicBezTo>
                    <a:pt x="4710" y="5371"/>
                    <a:pt x="4265" y="5643"/>
                    <a:pt x="3867" y="5804"/>
                  </a:cubicBezTo>
                  <a:cubicBezTo>
                    <a:pt x="3417" y="5989"/>
                    <a:pt x="3026" y="6034"/>
                    <a:pt x="3026" y="6034"/>
                  </a:cubicBezTo>
                  <a:cubicBezTo>
                    <a:pt x="3589" y="5802"/>
                    <a:pt x="3997" y="4561"/>
                    <a:pt x="3997" y="4561"/>
                  </a:cubicBezTo>
                  <a:cubicBezTo>
                    <a:pt x="4026" y="4564"/>
                    <a:pt x="4055" y="4565"/>
                    <a:pt x="4083" y="4565"/>
                  </a:cubicBezTo>
                  <a:cubicBezTo>
                    <a:pt x="4507" y="4565"/>
                    <a:pt x="4840" y="4266"/>
                    <a:pt x="4840" y="4266"/>
                  </a:cubicBezTo>
                  <a:close/>
                  <a:moveTo>
                    <a:pt x="2163" y="3692"/>
                  </a:moveTo>
                  <a:cubicBezTo>
                    <a:pt x="2515" y="4274"/>
                    <a:pt x="3535" y="4516"/>
                    <a:pt x="3535" y="4516"/>
                  </a:cubicBezTo>
                  <a:cubicBezTo>
                    <a:pt x="3206" y="5825"/>
                    <a:pt x="2181" y="6086"/>
                    <a:pt x="1366" y="6352"/>
                  </a:cubicBezTo>
                  <a:cubicBezTo>
                    <a:pt x="1330" y="6364"/>
                    <a:pt x="1299" y="6369"/>
                    <a:pt x="1273" y="6369"/>
                  </a:cubicBezTo>
                  <a:cubicBezTo>
                    <a:pt x="687" y="6369"/>
                    <a:pt x="2163" y="3692"/>
                    <a:pt x="2163" y="3692"/>
                  </a:cubicBezTo>
                  <a:close/>
                  <a:moveTo>
                    <a:pt x="4330" y="0"/>
                  </a:moveTo>
                  <a:cubicBezTo>
                    <a:pt x="3603" y="0"/>
                    <a:pt x="2779" y="460"/>
                    <a:pt x="2132" y="1387"/>
                  </a:cubicBezTo>
                  <a:cubicBezTo>
                    <a:pt x="1915" y="1695"/>
                    <a:pt x="1720" y="2055"/>
                    <a:pt x="1555" y="2468"/>
                  </a:cubicBezTo>
                  <a:cubicBezTo>
                    <a:pt x="417" y="5298"/>
                    <a:pt x="0" y="6710"/>
                    <a:pt x="235" y="7004"/>
                  </a:cubicBezTo>
                  <a:cubicBezTo>
                    <a:pt x="263" y="7039"/>
                    <a:pt x="332" y="7055"/>
                    <a:pt x="434" y="7055"/>
                  </a:cubicBezTo>
                  <a:cubicBezTo>
                    <a:pt x="1046" y="7055"/>
                    <a:pt x="2837" y="6480"/>
                    <a:pt x="3962" y="6053"/>
                  </a:cubicBezTo>
                  <a:cubicBezTo>
                    <a:pt x="4233" y="5948"/>
                    <a:pt x="4467" y="5853"/>
                    <a:pt x="4635" y="5776"/>
                  </a:cubicBezTo>
                  <a:cubicBezTo>
                    <a:pt x="5614" y="5327"/>
                    <a:pt x="6054" y="3288"/>
                    <a:pt x="6054" y="3288"/>
                  </a:cubicBezTo>
                  <a:cubicBezTo>
                    <a:pt x="6106" y="2588"/>
                    <a:pt x="6071" y="1859"/>
                    <a:pt x="5910" y="1247"/>
                  </a:cubicBezTo>
                  <a:cubicBezTo>
                    <a:pt x="5628" y="418"/>
                    <a:pt x="5023" y="0"/>
                    <a:pt x="433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8228243" y="3603804"/>
              <a:ext cx="138768" cy="130439"/>
            </a:xfrm>
            <a:custGeom>
              <a:avLst/>
              <a:gdLst/>
              <a:ahLst/>
              <a:cxnLst/>
              <a:rect l="l" t="t" r="r" b="b"/>
              <a:pathLst>
                <a:path w="2849" h="2678" extrusionOk="0">
                  <a:moveTo>
                    <a:pt x="1476" y="0"/>
                  </a:moveTo>
                  <a:cubicBezTo>
                    <a:pt x="1476" y="0"/>
                    <a:pt x="0" y="2677"/>
                    <a:pt x="586" y="2677"/>
                  </a:cubicBezTo>
                  <a:cubicBezTo>
                    <a:pt x="612" y="2677"/>
                    <a:pt x="643" y="2672"/>
                    <a:pt x="679" y="2660"/>
                  </a:cubicBezTo>
                  <a:cubicBezTo>
                    <a:pt x="1494" y="2394"/>
                    <a:pt x="2519" y="2133"/>
                    <a:pt x="2848" y="824"/>
                  </a:cubicBezTo>
                  <a:cubicBezTo>
                    <a:pt x="2848" y="824"/>
                    <a:pt x="1828" y="582"/>
                    <a:pt x="1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8295507" y="3460656"/>
              <a:ext cx="169405" cy="169405"/>
            </a:xfrm>
            <a:custGeom>
              <a:avLst/>
              <a:gdLst/>
              <a:ahLst/>
              <a:cxnLst/>
              <a:rect l="l" t="t" r="r" b="b"/>
              <a:pathLst>
                <a:path w="3478" h="3478" extrusionOk="0">
                  <a:moveTo>
                    <a:pt x="2448" y="649"/>
                  </a:moveTo>
                  <a:cubicBezTo>
                    <a:pt x="2653" y="649"/>
                    <a:pt x="2834" y="747"/>
                    <a:pt x="2943" y="895"/>
                  </a:cubicBezTo>
                  <a:cubicBezTo>
                    <a:pt x="3007" y="984"/>
                    <a:pt x="3043" y="1095"/>
                    <a:pt x="3043" y="1209"/>
                  </a:cubicBezTo>
                  <a:cubicBezTo>
                    <a:pt x="3043" y="1520"/>
                    <a:pt x="2776" y="1772"/>
                    <a:pt x="2448" y="1772"/>
                  </a:cubicBezTo>
                  <a:cubicBezTo>
                    <a:pt x="2123" y="1772"/>
                    <a:pt x="1859" y="1527"/>
                    <a:pt x="1852" y="1220"/>
                  </a:cubicBezTo>
                  <a:lnTo>
                    <a:pt x="1852" y="1209"/>
                  </a:lnTo>
                  <a:cubicBezTo>
                    <a:pt x="1852" y="899"/>
                    <a:pt x="2119" y="649"/>
                    <a:pt x="2448" y="649"/>
                  </a:cubicBezTo>
                  <a:close/>
                  <a:moveTo>
                    <a:pt x="926" y="737"/>
                  </a:moveTo>
                  <a:cubicBezTo>
                    <a:pt x="1235" y="737"/>
                    <a:pt x="1488" y="957"/>
                    <a:pt x="1520" y="1242"/>
                  </a:cubicBezTo>
                  <a:cubicBezTo>
                    <a:pt x="1521" y="1260"/>
                    <a:pt x="1522" y="1278"/>
                    <a:pt x="1522" y="1298"/>
                  </a:cubicBezTo>
                  <a:cubicBezTo>
                    <a:pt x="1522" y="1608"/>
                    <a:pt x="1255" y="1859"/>
                    <a:pt x="926" y="1859"/>
                  </a:cubicBezTo>
                  <a:cubicBezTo>
                    <a:pt x="598" y="1859"/>
                    <a:pt x="331" y="1608"/>
                    <a:pt x="331" y="1298"/>
                  </a:cubicBezTo>
                  <a:cubicBezTo>
                    <a:pt x="331" y="1201"/>
                    <a:pt x="356" y="1111"/>
                    <a:pt x="401" y="1029"/>
                  </a:cubicBezTo>
                  <a:cubicBezTo>
                    <a:pt x="503" y="854"/>
                    <a:pt x="700" y="737"/>
                    <a:pt x="926" y="737"/>
                  </a:cubicBezTo>
                  <a:close/>
                  <a:moveTo>
                    <a:pt x="1739" y="1948"/>
                  </a:moveTo>
                  <a:cubicBezTo>
                    <a:pt x="1903" y="1948"/>
                    <a:pt x="2052" y="2010"/>
                    <a:pt x="2161" y="2112"/>
                  </a:cubicBezTo>
                  <a:cubicBezTo>
                    <a:pt x="2267" y="2215"/>
                    <a:pt x="2335" y="2355"/>
                    <a:pt x="2335" y="2511"/>
                  </a:cubicBezTo>
                  <a:cubicBezTo>
                    <a:pt x="2335" y="2819"/>
                    <a:pt x="2068" y="3071"/>
                    <a:pt x="1739" y="3071"/>
                  </a:cubicBezTo>
                  <a:cubicBezTo>
                    <a:pt x="1409" y="3071"/>
                    <a:pt x="1142" y="2819"/>
                    <a:pt x="1142" y="2511"/>
                  </a:cubicBezTo>
                  <a:cubicBezTo>
                    <a:pt x="1142" y="2200"/>
                    <a:pt x="1409" y="1948"/>
                    <a:pt x="1739" y="1948"/>
                  </a:cubicBezTo>
                  <a:close/>
                  <a:moveTo>
                    <a:pt x="1739" y="0"/>
                  </a:moveTo>
                  <a:cubicBezTo>
                    <a:pt x="1168" y="0"/>
                    <a:pt x="662" y="275"/>
                    <a:pt x="345" y="699"/>
                  </a:cubicBezTo>
                  <a:cubicBezTo>
                    <a:pt x="279" y="789"/>
                    <a:pt x="219" y="882"/>
                    <a:pt x="171" y="984"/>
                  </a:cubicBezTo>
                  <a:cubicBezTo>
                    <a:pt x="61" y="1212"/>
                    <a:pt x="0" y="1469"/>
                    <a:pt x="0" y="1739"/>
                  </a:cubicBezTo>
                  <a:cubicBezTo>
                    <a:pt x="0" y="2700"/>
                    <a:pt x="777" y="3478"/>
                    <a:pt x="1739" y="3478"/>
                  </a:cubicBezTo>
                  <a:lnTo>
                    <a:pt x="1747" y="3478"/>
                  </a:lnTo>
                  <a:cubicBezTo>
                    <a:pt x="2075" y="3476"/>
                    <a:pt x="2380" y="3384"/>
                    <a:pt x="2640" y="3226"/>
                  </a:cubicBezTo>
                  <a:cubicBezTo>
                    <a:pt x="3141" y="2921"/>
                    <a:pt x="3477" y="2368"/>
                    <a:pt x="3477" y="1739"/>
                  </a:cubicBezTo>
                  <a:cubicBezTo>
                    <a:pt x="3477" y="1408"/>
                    <a:pt x="3387" y="1100"/>
                    <a:pt x="3226" y="837"/>
                  </a:cubicBezTo>
                  <a:cubicBezTo>
                    <a:pt x="2920" y="335"/>
                    <a:pt x="2368" y="0"/>
                    <a:pt x="17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8181777" y="3410878"/>
              <a:ext cx="310315" cy="384156"/>
            </a:xfrm>
            <a:custGeom>
              <a:avLst/>
              <a:gdLst/>
              <a:ahLst/>
              <a:cxnLst/>
              <a:rect l="l" t="t" r="r" b="b"/>
              <a:pathLst>
                <a:path w="6371" h="7887" extrusionOk="0">
                  <a:moveTo>
                    <a:pt x="920" y="4389"/>
                  </a:moveTo>
                  <a:cubicBezTo>
                    <a:pt x="855" y="4555"/>
                    <a:pt x="790" y="4719"/>
                    <a:pt x="724" y="4883"/>
                  </a:cubicBezTo>
                  <a:cubicBezTo>
                    <a:pt x="790" y="4719"/>
                    <a:pt x="855" y="4553"/>
                    <a:pt x="920" y="4389"/>
                  </a:cubicBezTo>
                  <a:close/>
                  <a:moveTo>
                    <a:pt x="4596" y="269"/>
                  </a:moveTo>
                  <a:cubicBezTo>
                    <a:pt x="5146" y="269"/>
                    <a:pt x="5640" y="532"/>
                    <a:pt x="5962" y="1054"/>
                  </a:cubicBezTo>
                  <a:cubicBezTo>
                    <a:pt x="6078" y="1319"/>
                    <a:pt x="6153" y="1606"/>
                    <a:pt x="6204" y="1892"/>
                  </a:cubicBezTo>
                  <a:cubicBezTo>
                    <a:pt x="6289" y="2351"/>
                    <a:pt x="6304" y="2822"/>
                    <a:pt x="6290" y="3290"/>
                  </a:cubicBezTo>
                  <a:cubicBezTo>
                    <a:pt x="6281" y="3475"/>
                    <a:pt x="6267" y="3659"/>
                    <a:pt x="6248" y="3842"/>
                  </a:cubicBezTo>
                  <a:cubicBezTo>
                    <a:pt x="6086" y="4420"/>
                    <a:pt x="5654" y="5701"/>
                    <a:pt x="4902" y="6045"/>
                  </a:cubicBezTo>
                  <a:cubicBezTo>
                    <a:pt x="4734" y="6122"/>
                    <a:pt x="4500" y="6217"/>
                    <a:pt x="4229" y="6322"/>
                  </a:cubicBezTo>
                  <a:cubicBezTo>
                    <a:pt x="3104" y="6749"/>
                    <a:pt x="1313" y="7324"/>
                    <a:pt x="701" y="7324"/>
                  </a:cubicBezTo>
                  <a:cubicBezTo>
                    <a:pt x="599" y="7324"/>
                    <a:pt x="530" y="7308"/>
                    <a:pt x="502" y="7273"/>
                  </a:cubicBezTo>
                  <a:cubicBezTo>
                    <a:pt x="267" y="6979"/>
                    <a:pt x="684" y="5567"/>
                    <a:pt x="1822" y="2737"/>
                  </a:cubicBezTo>
                  <a:cubicBezTo>
                    <a:pt x="1987" y="2324"/>
                    <a:pt x="2182" y="1964"/>
                    <a:pt x="2399" y="1656"/>
                  </a:cubicBezTo>
                  <a:cubicBezTo>
                    <a:pt x="3045" y="729"/>
                    <a:pt x="3869" y="269"/>
                    <a:pt x="4596" y="269"/>
                  </a:cubicBezTo>
                  <a:close/>
                  <a:moveTo>
                    <a:pt x="4691" y="0"/>
                  </a:moveTo>
                  <a:cubicBezTo>
                    <a:pt x="4628" y="0"/>
                    <a:pt x="4566" y="4"/>
                    <a:pt x="4505" y="10"/>
                  </a:cubicBezTo>
                  <a:cubicBezTo>
                    <a:pt x="4028" y="34"/>
                    <a:pt x="3562" y="201"/>
                    <a:pt x="3170" y="470"/>
                  </a:cubicBezTo>
                  <a:cubicBezTo>
                    <a:pt x="2777" y="738"/>
                    <a:pt x="2462" y="1103"/>
                    <a:pt x="2201" y="1496"/>
                  </a:cubicBezTo>
                  <a:cubicBezTo>
                    <a:pt x="1938" y="1889"/>
                    <a:pt x="1732" y="2316"/>
                    <a:pt x="1542" y="2747"/>
                  </a:cubicBezTo>
                  <a:cubicBezTo>
                    <a:pt x="1168" y="3611"/>
                    <a:pt x="864" y="4501"/>
                    <a:pt x="499" y="5369"/>
                  </a:cubicBezTo>
                  <a:cubicBezTo>
                    <a:pt x="331" y="5807"/>
                    <a:pt x="178" y="6255"/>
                    <a:pt x="83" y="6716"/>
                  </a:cubicBezTo>
                  <a:cubicBezTo>
                    <a:pt x="38" y="6946"/>
                    <a:pt x="4" y="7181"/>
                    <a:pt x="4" y="7417"/>
                  </a:cubicBezTo>
                  <a:cubicBezTo>
                    <a:pt x="6" y="7531"/>
                    <a:pt x="4" y="7660"/>
                    <a:pt x="83" y="7753"/>
                  </a:cubicBezTo>
                  <a:cubicBezTo>
                    <a:pt x="132" y="7816"/>
                    <a:pt x="204" y="7859"/>
                    <a:pt x="281" y="7877"/>
                  </a:cubicBezTo>
                  <a:lnTo>
                    <a:pt x="281" y="7877"/>
                  </a:lnTo>
                  <a:cubicBezTo>
                    <a:pt x="204" y="7858"/>
                    <a:pt x="134" y="7814"/>
                    <a:pt x="86" y="7752"/>
                  </a:cubicBezTo>
                  <a:cubicBezTo>
                    <a:pt x="7" y="7659"/>
                    <a:pt x="10" y="7531"/>
                    <a:pt x="10" y="7417"/>
                  </a:cubicBezTo>
                  <a:cubicBezTo>
                    <a:pt x="11" y="7181"/>
                    <a:pt x="47" y="6948"/>
                    <a:pt x="95" y="6719"/>
                  </a:cubicBezTo>
                  <a:cubicBezTo>
                    <a:pt x="192" y="6258"/>
                    <a:pt x="348" y="5813"/>
                    <a:pt x="519" y="5376"/>
                  </a:cubicBezTo>
                  <a:cubicBezTo>
                    <a:pt x="536" y="5335"/>
                    <a:pt x="554" y="5294"/>
                    <a:pt x="571" y="5253"/>
                  </a:cubicBezTo>
                  <a:lnTo>
                    <a:pt x="571" y="5253"/>
                  </a:lnTo>
                  <a:cubicBezTo>
                    <a:pt x="523" y="5372"/>
                    <a:pt x="479" y="5485"/>
                    <a:pt x="440" y="5594"/>
                  </a:cubicBezTo>
                  <a:lnTo>
                    <a:pt x="437" y="5595"/>
                  </a:lnTo>
                  <a:cubicBezTo>
                    <a:pt x="52" y="6634"/>
                    <a:pt x="0" y="7240"/>
                    <a:pt x="27" y="7570"/>
                  </a:cubicBezTo>
                  <a:cubicBezTo>
                    <a:pt x="43" y="7745"/>
                    <a:pt x="185" y="7876"/>
                    <a:pt x="355" y="7886"/>
                  </a:cubicBezTo>
                  <a:lnTo>
                    <a:pt x="355" y="7886"/>
                  </a:lnTo>
                  <a:cubicBezTo>
                    <a:pt x="357" y="7886"/>
                    <a:pt x="359" y="7886"/>
                    <a:pt x="360" y="7886"/>
                  </a:cubicBezTo>
                  <a:cubicBezTo>
                    <a:pt x="369" y="7886"/>
                    <a:pt x="377" y="7885"/>
                    <a:pt x="386" y="7885"/>
                  </a:cubicBezTo>
                  <a:lnTo>
                    <a:pt x="410" y="7885"/>
                  </a:lnTo>
                  <a:cubicBezTo>
                    <a:pt x="694" y="7857"/>
                    <a:pt x="963" y="7825"/>
                    <a:pt x="1216" y="7790"/>
                  </a:cubicBezTo>
                  <a:cubicBezTo>
                    <a:pt x="1874" y="7698"/>
                    <a:pt x="2529" y="7565"/>
                    <a:pt x="3163" y="7360"/>
                  </a:cubicBezTo>
                  <a:cubicBezTo>
                    <a:pt x="3611" y="7215"/>
                    <a:pt x="4048" y="7033"/>
                    <a:pt x="4461" y="6804"/>
                  </a:cubicBezTo>
                  <a:cubicBezTo>
                    <a:pt x="4667" y="6690"/>
                    <a:pt x="4867" y="6565"/>
                    <a:pt x="5063" y="6435"/>
                  </a:cubicBezTo>
                  <a:cubicBezTo>
                    <a:pt x="5159" y="6367"/>
                    <a:pt x="5257" y="6300"/>
                    <a:pt x="5351" y="6231"/>
                  </a:cubicBezTo>
                  <a:cubicBezTo>
                    <a:pt x="5445" y="6163"/>
                    <a:pt x="5548" y="6093"/>
                    <a:pt x="5619" y="5995"/>
                  </a:cubicBezTo>
                  <a:cubicBezTo>
                    <a:pt x="5770" y="5808"/>
                    <a:pt x="5870" y="5591"/>
                    <a:pt x="5956" y="5372"/>
                  </a:cubicBezTo>
                  <a:cubicBezTo>
                    <a:pt x="6041" y="5150"/>
                    <a:pt x="6109" y="4924"/>
                    <a:pt x="6161" y="4693"/>
                  </a:cubicBezTo>
                  <a:cubicBezTo>
                    <a:pt x="6270" y="4234"/>
                    <a:pt x="6328" y="3763"/>
                    <a:pt x="6354" y="3293"/>
                  </a:cubicBezTo>
                  <a:cubicBezTo>
                    <a:pt x="6371" y="2820"/>
                    <a:pt x="6359" y="2345"/>
                    <a:pt x="6277" y="1879"/>
                  </a:cubicBezTo>
                  <a:cubicBezTo>
                    <a:pt x="6195" y="1415"/>
                    <a:pt x="6061" y="943"/>
                    <a:pt x="5771" y="556"/>
                  </a:cubicBezTo>
                  <a:cubicBezTo>
                    <a:pt x="5626" y="365"/>
                    <a:pt x="5438" y="201"/>
                    <a:pt x="5214" y="104"/>
                  </a:cubicBezTo>
                  <a:cubicBezTo>
                    <a:pt x="5049" y="30"/>
                    <a:pt x="4869" y="0"/>
                    <a:pt x="4691" y="0"/>
                  </a:cubicBezTo>
                  <a:close/>
                  <a:moveTo>
                    <a:pt x="281" y="7877"/>
                  </a:moveTo>
                  <a:cubicBezTo>
                    <a:pt x="308" y="7883"/>
                    <a:pt x="336" y="7887"/>
                    <a:pt x="363" y="7887"/>
                  </a:cubicBezTo>
                  <a:cubicBezTo>
                    <a:pt x="369" y="7887"/>
                    <a:pt x="375" y="7887"/>
                    <a:pt x="380" y="7886"/>
                  </a:cubicBezTo>
                  <a:lnTo>
                    <a:pt x="380" y="7886"/>
                  </a:lnTo>
                  <a:cubicBezTo>
                    <a:pt x="378" y="7886"/>
                    <a:pt x="377" y="7886"/>
                    <a:pt x="375" y="7886"/>
                  </a:cubicBezTo>
                  <a:cubicBezTo>
                    <a:pt x="368" y="7886"/>
                    <a:pt x="361" y="7886"/>
                    <a:pt x="355" y="7886"/>
                  </a:cubicBezTo>
                  <a:lnTo>
                    <a:pt x="355" y="7886"/>
                  </a:lnTo>
                  <a:cubicBezTo>
                    <a:pt x="330" y="7885"/>
                    <a:pt x="305" y="7882"/>
                    <a:pt x="281" y="78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" name="Google Shape;777;p51"/>
          <p:cNvSpPr/>
          <p:nvPr/>
        </p:nvSpPr>
        <p:spPr>
          <a:xfrm>
            <a:off x="4346675" y="3122425"/>
            <a:ext cx="1438201" cy="34081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1"/>
          <p:cNvSpPr/>
          <p:nvPr/>
        </p:nvSpPr>
        <p:spPr>
          <a:xfrm>
            <a:off x="6483038" y="1324945"/>
            <a:ext cx="1675785" cy="39713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1"/>
          <p:cNvSpPr/>
          <p:nvPr/>
        </p:nvSpPr>
        <p:spPr>
          <a:xfrm>
            <a:off x="263925" y="764545"/>
            <a:ext cx="1675785" cy="39713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94CF76-18A5-6CC5-F2E2-1C9C4D080690}"/>
              </a:ext>
            </a:extLst>
          </p:cNvPr>
          <p:cNvSpPr txBox="1"/>
          <p:nvPr/>
        </p:nvSpPr>
        <p:spPr>
          <a:xfrm>
            <a:off x="663676" y="18067"/>
            <a:ext cx="4060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Predição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resultados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69EE2D0-7803-80DD-8535-0D7FD04C3902}"/>
              </a:ext>
            </a:extLst>
          </p:cNvPr>
          <p:cNvSpPr txBox="1"/>
          <p:nvPr/>
        </p:nvSpPr>
        <p:spPr>
          <a:xfrm>
            <a:off x="477278" y="681788"/>
            <a:ext cx="84134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Dividimos a base de dados em treino e teste onde 25% dos dados foram escolhidos para teste, utilizamos os preditores abaixo na tabela comparativa dos resultados.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B7BC3C8-FDF2-EBCB-BF59-7664ED641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36" y="2303863"/>
            <a:ext cx="4945657" cy="2364081"/>
          </a:xfrm>
          <a:prstGeom prst="rect">
            <a:avLst/>
          </a:prstGeom>
        </p:spPr>
      </p:pic>
      <p:sp>
        <p:nvSpPr>
          <p:cNvPr id="9" name="Google Shape;110;p19">
            <a:extLst>
              <a:ext uri="{FF2B5EF4-FFF2-40B4-BE49-F238E27FC236}">
                <a16:creationId xmlns:a16="http://schemas.microsoft.com/office/drawing/2014/main" id="{90D73F6A-0161-9E19-157F-9FAFE1FCC1E0}"/>
              </a:ext>
            </a:extLst>
          </p:cNvPr>
          <p:cNvSpPr/>
          <p:nvPr/>
        </p:nvSpPr>
        <p:spPr>
          <a:xfrm rot="10800000" flipH="1">
            <a:off x="7125067" y="58479"/>
            <a:ext cx="2737430" cy="607286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8DF70B6-2216-6967-38AD-810C9533B96D}"/>
              </a:ext>
            </a:extLst>
          </p:cNvPr>
          <p:cNvSpPr/>
          <p:nvPr/>
        </p:nvSpPr>
        <p:spPr>
          <a:xfrm>
            <a:off x="1329397" y="2236763"/>
            <a:ext cx="1048043" cy="2483136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6"/>
          <p:cNvSpPr/>
          <p:nvPr/>
        </p:nvSpPr>
        <p:spPr>
          <a:xfrm flipH="1">
            <a:off x="-495510" y="4499074"/>
            <a:ext cx="3228757" cy="71046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6"/>
          <p:cNvSpPr/>
          <p:nvPr/>
        </p:nvSpPr>
        <p:spPr>
          <a:xfrm rot="10800000" flipH="1">
            <a:off x="6625903" y="0"/>
            <a:ext cx="3228757" cy="71046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6"/>
          <p:cNvSpPr/>
          <p:nvPr/>
        </p:nvSpPr>
        <p:spPr>
          <a:xfrm flipH="1">
            <a:off x="7551571" y="2429399"/>
            <a:ext cx="2191329" cy="51930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119F323-82DC-381F-5896-9C4EAFD7ECFE}"/>
              </a:ext>
            </a:extLst>
          </p:cNvPr>
          <p:cNvSpPr txBox="1"/>
          <p:nvPr/>
        </p:nvSpPr>
        <p:spPr>
          <a:xfrm>
            <a:off x="511275" y="228288"/>
            <a:ext cx="42084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Validação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modelo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60CF44-FC4F-3237-F528-458616FD50F1}"/>
              </a:ext>
            </a:extLst>
          </p:cNvPr>
          <p:cNvSpPr txBox="1"/>
          <p:nvPr/>
        </p:nvSpPr>
        <p:spPr>
          <a:xfrm>
            <a:off x="331838" y="844349"/>
            <a:ext cx="84803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Após a predição dos dados fizemos uma validação do modelo utilizando um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de uma aquisição de dados em dia diferente do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de treino e teste que foi separado para validação onde se mostrou eficaz conforme gráfico e tabela abaixo.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67C245-6704-E334-F32B-2D91FB5C0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38" y="2258898"/>
            <a:ext cx="4070790" cy="216132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91D456F-EA8B-AD03-ACA1-3AA82C63F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156" y="2258898"/>
            <a:ext cx="20383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28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6"/>
          <p:cNvSpPr/>
          <p:nvPr/>
        </p:nvSpPr>
        <p:spPr>
          <a:xfrm flipH="1">
            <a:off x="-495510" y="4499074"/>
            <a:ext cx="3228757" cy="71046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6"/>
          <p:cNvSpPr/>
          <p:nvPr/>
        </p:nvSpPr>
        <p:spPr>
          <a:xfrm rot="10800000" flipH="1">
            <a:off x="6625903" y="0"/>
            <a:ext cx="3228757" cy="71046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6"/>
          <p:cNvSpPr/>
          <p:nvPr/>
        </p:nvSpPr>
        <p:spPr>
          <a:xfrm flipH="1">
            <a:off x="7551571" y="2429399"/>
            <a:ext cx="2191329" cy="51930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119F323-82DC-381F-5896-9C4EAFD7ECFE}"/>
              </a:ext>
            </a:extLst>
          </p:cNvPr>
          <p:cNvSpPr txBox="1"/>
          <p:nvPr/>
        </p:nvSpPr>
        <p:spPr>
          <a:xfrm>
            <a:off x="511276" y="228288"/>
            <a:ext cx="20068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Conclusão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60CF44-FC4F-3237-F528-458616FD50F1}"/>
              </a:ext>
            </a:extLst>
          </p:cNvPr>
          <p:cNvSpPr txBox="1"/>
          <p:nvPr/>
        </p:nvSpPr>
        <p:spPr>
          <a:xfrm>
            <a:off x="331838" y="813063"/>
            <a:ext cx="84803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O modelo que apresentou maior robustez na predição foi o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Forest, tendo em vista que foi o modelo que obteve o melhor métrico MAE e RMSE próximo de zero.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Como o modelo de regressão se mostrou eficaz podemos dizer que a aplicação do método de regressão escolhido para reduzir o impacto de degradação na vida da bateria poderá ser aplicado no BMS (módulo da bateria) a fim de controlar parâmetros que possam influenciar negativamente acelerando fora do normal a queda do SOC, sendo assim predições fora dos parâmetros ideais podem ter intervenções instantâneas através de programações específicas, ajustando assim fatores impactantes em tempo real.</a:t>
            </a:r>
          </a:p>
        </p:txBody>
      </p:sp>
    </p:spTree>
    <p:extLst>
      <p:ext uri="{BB962C8B-B14F-4D97-AF65-F5344CB8AC3E}">
        <p14:creationId xmlns:p14="http://schemas.microsoft.com/office/powerpoint/2010/main" val="979173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6"/>
          <p:cNvSpPr/>
          <p:nvPr/>
        </p:nvSpPr>
        <p:spPr>
          <a:xfrm flipH="1">
            <a:off x="-495510" y="4499074"/>
            <a:ext cx="3228757" cy="71046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6"/>
          <p:cNvSpPr/>
          <p:nvPr/>
        </p:nvSpPr>
        <p:spPr>
          <a:xfrm rot="10800000" flipH="1">
            <a:off x="6625903" y="0"/>
            <a:ext cx="3228757" cy="71046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6"/>
          <p:cNvSpPr/>
          <p:nvPr/>
        </p:nvSpPr>
        <p:spPr>
          <a:xfrm flipH="1">
            <a:off x="7551571" y="2429399"/>
            <a:ext cx="2191329" cy="51930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D9DA1DA-374D-03FA-F0A1-24A5B9822949}"/>
              </a:ext>
            </a:extLst>
          </p:cNvPr>
          <p:cNvSpPr txBox="1"/>
          <p:nvPr/>
        </p:nvSpPr>
        <p:spPr>
          <a:xfrm>
            <a:off x="511276" y="228288"/>
            <a:ext cx="48125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Próximos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Passos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BCE876-925B-1A71-A038-CA6A0B925A03}"/>
              </a:ext>
            </a:extLst>
          </p:cNvPr>
          <p:cNvSpPr txBox="1"/>
          <p:nvPr/>
        </p:nvSpPr>
        <p:spPr>
          <a:xfrm>
            <a:off x="511277" y="850256"/>
            <a:ext cx="83279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just">
              <a:defRPr sz="2400"/>
            </a:lvl1pPr>
          </a:lstStyle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Instrumentar um veículo para medir outras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para o cálculo do estado de vida da bateria (SOH), com isso podemos prever qual será o final da vida previsto da bateria. Além disso usaremos outra técnica de predição para avaliarmos sua eficácia que é os filtros de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Kalman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, as vantagens de utilizar ele, é que ele vai aprendendo com os erros e é blindado contra ruídos no sistema, assim isso evitaria com que falhas nos sensores pudessem gerar disparidades para a predição.</a:t>
            </a:r>
          </a:p>
        </p:txBody>
      </p:sp>
    </p:spTree>
    <p:extLst>
      <p:ext uri="{BB962C8B-B14F-4D97-AF65-F5344CB8AC3E}">
        <p14:creationId xmlns:p14="http://schemas.microsoft.com/office/powerpoint/2010/main" val="161497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40"/>
          <p:cNvGrpSpPr/>
          <p:nvPr/>
        </p:nvGrpSpPr>
        <p:grpSpPr>
          <a:xfrm>
            <a:off x="-582025" y="-217309"/>
            <a:ext cx="4596223" cy="2142865"/>
            <a:chOff x="-582025" y="-217309"/>
            <a:chExt cx="4596223" cy="2142865"/>
          </a:xfrm>
        </p:grpSpPr>
        <p:sp>
          <p:nvSpPr>
            <p:cNvPr id="285" name="Google Shape;285;p40"/>
            <p:cNvSpPr/>
            <p:nvPr/>
          </p:nvSpPr>
          <p:spPr>
            <a:xfrm rot="10800000">
              <a:off x="-582025" y="-204938"/>
              <a:ext cx="4596223" cy="2130494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0"/>
            <p:cNvSpPr/>
            <p:nvPr/>
          </p:nvSpPr>
          <p:spPr>
            <a:xfrm rot="10800000">
              <a:off x="-430480" y="-217309"/>
              <a:ext cx="4016710" cy="1777647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40"/>
          <p:cNvSpPr txBox="1">
            <a:spLocks noGrp="1"/>
          </p:cNvSpPr>
          <p:nvPr>
            <p:ph type="ctrTitle"/>
          </p:nvPr>
        </p:nvSpPr>
        <p:spPr>
          <a:xfrm>
            <a:off x="3140619" y="1970349"/>
            <a:ext cx="5350833" cy="7079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Font typeface="Arial"/>
            </a:pPr>
            <a:r>
              <a:rPr lang="pt-BR" sz="4400" b="0" kern="1200" dirty="0">
                <a:solidFill>
                  <a:schemeClr val="tx1"/>
                </a:solidFill>
                <a:latin typeface="+mn-lt"/>
                <a:ea typeface="+mj-ea"/>
                <a:cs typeface="+mj-cs"/>
                <a:sym typeface="Arial"/>
              </a:rPr>
              <a:t>OBRIGADO</a:t>
            </a:r>
            <a:endParaRPr sz="4400" b="0" kern="1200" dirty="0">
              <a:solidFill>
                <a:schemeClr val="tx1"/>
              </a:solidFill>
              <a:latin typeface="+mn-lt"/>
              <a:ea typeface="+mj-ea"/>
              <a:cs typeface="+mj-cs"/>
              <a:sym typeface="Arial"/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6500145" y="867444"/>
            <a:ext cx="243" cy="122"/>
          </a:xfrm>
          <a:custGeom>
            <a:avLst/>
            <a:gdLst/>
            <a:ahLst/>
            <a:cxnLst/>
            <a:rect l="l" t="t" r="r" b="b"/>
            <a:pathLst>
              <a:path w="2" h="1" extrusionOk="0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lnTo>
                  <a:pt x="2" y="1"/>
                </a:lnTo>
                <a:cubicBezTo>
                  <a:pt x="2" y="1"/>
                  <a:pt x="1" y="0"/>
                  <a:pt x="1" y="0"/>
                </a:cubicBezTo>
                <a:close/>
              </a:path>
            </a:pathLst>
          </a:custGeom>
          <a:solidFill>
            <a:srgbClr val="E4EE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0"/>
          <p:cNvSpPr/>
          <p:nvPr/>
        </p:nvSpPr>
        <p:spPr>
          <a:xfrm>
            <a:off x="6500145" y="863673"/>
            <a:ext cx="6933" cy="3892"/>
          </a:xfrm>
          <a:custGeom>
            <a:avLst/>
            <a:gdLst/>
            <a:ahLst/>
            <a:cxnLst/>
            <a:rect l="l" t="t" r="r" b="b"/>
            <a:pathLst>
              <a:path w="57" h="32" extrusionOk="0">
                <a:moveTo>
                  <a:pt x="57" y="1"/>
                </a:moveTo>
                <a:lnTo>
                  <a:pt x="57" y="1"/>
                </a:lnTo>
                <a:cubicBezTo>
                  <a:pt x="38" y="15"/>
                  <a:pt x="20" y="28"/>
                  <a:pt x="0" y="32"/>
                </a:cubicBezTo>
                <a:lnTo>
                  <a:pt x="2" y="32"/>
                </a:lnTo>
                <a:cubicBezTo>
                  <a:pt x="4" y="31"/>
                  <a:pt x="6" y="31"/>
                  <a:pt x="9" y="31"/>
                </a:cubicBezTo>
                <a:cubicBezTo>
                  <a:pt x="11" y="31"/>
                  <a:pt x="14" y="31"/>
                  <a:pt x="16" y="30"/>
                </a:cubicBezTo>
                <a:cubicBezTo>
                  <a:pt x="30" y="25"/>
                  <a:pt x="44" y="11"/>
                  <a:pt x="5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0"/>
          <p:cNvSpPr/>
          <p:nvPr/>
        </p:nvSpPr>
        <p:spPr>
          <a:xfrm>
            <a:off x="6510363" y="846765"/>
            <a:ext cx="9366" cy="14718"/>
          </a:xfrm>
          <a:custGeom>
            <a:avLst/>
            <a:gdLst/>
            <a:ahLst/>
            <a:cxnLst/>
            <a:rect l="l" t="t" r="r" b="b"/>
            <a:pathLst>
              <a:path w="77" h="121" extrusionOk="0">
                <a:moveTo>
                  <a:pt x="77" y="1"/>
                </a:moveTo>
                <a:cubicBezTo>
                  <a:pt x="53" y="53"/>
                  <a:pt x="27" y="92"/>
                  <a:pt x="1" y="120"/>
                </a:cubicBezTo>
                <a:cubicBezTo>
                  <a:pt x="27" y="92"/>
                  <a:pt x="53" y="53"/>
                  <a:pt x="7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0"/>
          <p:cNvSpPr/>
          <p:nvPr/>
        </p:nvSpPr>
        <p:spPr>
          <a:xfrm flipH="1">
            <a:off x="1987044" y="3451679"/>
            <a:ext cx="1433668" cy="339744"/>
          </a:xfrm>
          <a:custGeom>
            <a:avLst/>
            <a:gdLst/>
            <a:ahLst/>
            <a:cxnLst/>
            <a:rect l="l" t="t" r="r" b="b"/>
            <a:pathLst>
              <a:path w="27194" h="6444" extrusionOk="0">
                <a:moveTo>
                  <a:pt x="14158" y="1"/>
                </a:moveTo>
                <a:cubicBezTo>
                  <a:pt x="12412" y="1"/>
                  <a:pt x="10904" y="5406"/>
                  <a:pt x="10904" y="5406"/>
                </a:cubicBezTo>
                <a:cubicBezTo>
                  <a:pt x="10904" y="5406"/>
                  <a:pt x="11216" y="3320"/>
                  <a:pt x="9660" y="3222"/>
                </a:cubicBezTo>
                <a:cubicBezTo>
                  <a:pt x="9625" y="3220"/>
                  <a:pt x="9591" y="3219"/>
                  <a:pt x="9557" y="3219"/>
                </a:cubicBezTo>
                <a:cubicBezTo>
                  <a:pt x="8053" y="3219"/>
                  <a:pt x="6963" y="5303"/>
                  <a:pt x="6963" y="5303"/>
                </a:cubicBezTo>
                <a:lnTo>
                  <a:pt x="0" y="6444"/>
                </a:lnTo>
                <a:lnTo>
                  <a:pt x="27194" y="6444"/>
                </a:lnTo>
                <a:cubicBezTo>
                  <a:pt x="27194" y="6444"/>
                  <a:pt x="20553" y="6029"/>
                  <a:pt x="20139" y="5406"/>
                </a:cubicBezTo>
                <a:cubicBezTo>
                  <a:pt x="19724" y="4784"/>
                  <a:pt x="19030" y="2294"/>
                  <a:pt x="17353" y="2086"/>
                </a:cubicBezTo>
                <a:cubicBezTo>
                  <a:pt x="17284" y="2077"/>
                  <a:pt x="17216" y="2073"/>
                  <a:pt x="17151" y="2073"/>
                </a:cubicBezTo>
                <a:cubicBezTo>
                  <a:pt x="16230" y="2073"/>
                  <a:pt x="15692" y="2882"/>
                  <a:pt x="15412" y="3517"/>
                </a:cubicBezTo>
                <a:lnTo>
                  <a:pt x="15412" y="3517"/>
                </a:lnTo>
                <a:cubicBezTo>
                  <a:pt x="15684" y="2529"/>
                  <a:pt x="15916" y="830"/>
                  <a:pt x="14591" y="115"/>
                </a:cubicBezTo>
                <a:cubicBezTo>
                  <a:pt x="14446" y="37"/>
                  <a:pt x="14301" y="1"/>
                  <a:pt x="141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0"/>
          <p:cNvSpPr/>
          <p:nvPr/>
        </p:nvSpPr>
        <p:spPr>
          <a:xfrm rot="5400000" flipH="1">
            <a:off x="-1479049" y="-352536"/>
            <a:ext cx="4973830" cy="1023285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0"/>
          <p:cNvSpPr/>
          <p:nvPr/>
        </p:nvSpPr>
        <p:spPr>
          <a:xfrm flipH="1">
            <a:off x="2255737" y="40649"/>
            <a:ext cx="1250788" cy="296408"/>
          </a:xfrm>
          <a:custGeom>
            <a:avLst/>
            <a:gdLst/>
            <a:ahLst/>
            <a:cxnLst/>
            <a:rect l="l" t="t" r="r" b="b"/>
            <a:pathLst>
              <a:path w="27194" h="6444" extrusionOk="0">
                <a:moveTo>
                  <a:pt x="14158" y="1"/>
                </a:moveTo>
                <a:cubicBezTo>
                  <a:pt x="12412" y="1"/>
                  <a:pt x="10904" y="5406"/>
                  <a:pt x="10904" y="5406"/>
                </a:cubicBezTo>
                <a:cubicBezTo>
                  <a:pt x="10904" y="5406"/>
                  <a:pt x="11216" y="3320"/>
                  <a:pt x="9660" y="3222"/>
                </a:cubicBezTo>
                <a:cubicBezTo>
                  <a:pt x="9625" y="3220"/>
                  <a:pt x="9591" y="3219"/>
                  <a:pt x="9557" y="3219"/>
                </a:cubicBezTo>
                <a:cubicBezTo>
                  <a:pt x="8053" y="3219"/>
                  <a:pt x="6963" y="5303"/>
                  <a:pt x="6963" y="5303"/>
                </a:cubicBezTo>
                <a:lnTo>
                  <a:pt x="0" y="6444"/>
                </a:lnTo>
                <a:lnTo>
                  <a:pt x="27194" y="6444"/>
                </a:lnTo>
                <a:cubicBezTo>
                  <a:pt x="27194" y="6444"/>
                  <a:pt x="20553" y="6029"/>
                  <a:pt x="20139" y="5406"/>
                </a:cubicBezTo>
                <a:cubicBezTo>
                  <a:pt x="19724" y="4784"/>
                  <a:pt x="19030" y="2294"/>
                  <a:pt x="17353" y="2086"/>
                </a:cubicBezTo>
                <a:cubicBezTo>
                  <a:pt x="17284" y="2077"/>
                  <a:pt x="17216" y="2073"/>
                  <a:pt x="17151" y="2073"/>
                </a:cubicBezTo>
                <a:cubicBezTo>
                  <a:pt x="16230" y="2073"/>
                  <a:pt x="15692" y="2882"/>
                  <a:pt x="15412" y="3517"/>
                </a:cubicBezTo>
                <a:lnTo>
                  <a:pt x="15412" y="3517"/>
                </a:lnTo>
                <a:cubicBezTo>
                  <a:pt x="15684" y="2529"/>
                  <a:pt x="15916" y="830"/>
                  <a:pt x="14591" y="115"/>
                </a:cubicBezTo>
                <a:cubicBezTo>
                  <a:pt x="14446" y="37"/>
                  <a:pt x="14301" y="1"/>
                  <a:pt x="141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40"/>
          <p:cNvGrpSpPr/>
          <p:nvPr/>
        </p:nvGrpSpPr>
        <p:grpSpPr>
          <a:xfrm>
            <a:off x="3601778" y="2646022"/>
            <a:ext cx="5802645" cy="2629472"/>
            <a:chOff x="3601778" y="2646022"/>
            <a:chExt cx="5802645" cy="2629472"/>
          </a:xfrm>
        </p:grpSpPr>
        <p:sp>
          <p:nvSpPr>
            <p:cNvPr id="299" name="Google Shape;299;p40"/>
            <p:cNvSpPr/>
            <p:nvPr/>
          </p:nvSpPr>
          <p:spPr>
            <a:xfrm>
              <a:off x="4808200" y="3145000"/>
              <a:ext cx="4596223" cy="2130494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0"/>
            <p:cNvSpPr/>
            <p:nvPr/>
          </p:nvSpPr>
          <p:spPr>
            <a:xfrm>
              <a:off x="5227742" y="3389493"/>
              <a:ext cx="4016710" cy="1777647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0"/>
            <p:cNvSpPr/>
            <p:nvPr/>
          </p:nvSpPr>
          <p:spPr>
            <a:xfrm flipH="1">
              <a:off x="7781086" y="3145011"/>
              <a:ext cx="359112" cy="457202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" name="Google Shape;302;p40"/>
            <p:cNvGrpSpPr/>
            <p:nvPr/>
          </p:nvGrpSpPr>
          <p:grpSpPr>
            <a:xfrm>
              <a:off x="3601778" y="2646022"/>
              <a:ext cx="5360615" cy="2242771"/>
              <a:chOff x="3142804" y="2498247"/>
              <a:chExt cx="5895321" cy="2466481"/>
            </a:xfrm>
          </p:grpSpPr>
          <p:sp>
            <p:nvSpPr>
              <p:cNvPr id="303" name="Google Shape;303;p40"/>
              <p:cNvSpPr/>
              <p:nvPr/>
            </p:nvSpPr>
            <p:spPr>
              <a:xfrm>
                <a:off x="8397025" y="3389500"/>
                <a:ext cx="457200" cy="457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4" name="Google Shape;304;p40"/>
              <p:cNvGrpSpPr/>
              <p:nvPr/>
            </p:nvGrpSpPr>
            <p:grpSpPr>
              <a:xfrm flipH="1">
                <a:off x="3142804" y="2498247"/>
                <a:ext cx="5895321" cy="2466481"/>
                <a:chOff x="2" y="-59054"/>
                <a:chExt cx="9363597" cy="3917537"/>
              </a:xfrm>
            </p:grpSpPr>
            <p:sp>
              <p:nvSpPr>
                <p:cNvPr id="305" name="Google Shape;305;p40"/>
                <p:cNvSpPr/>
                <p:nvPr/>
              </p:nvSpPr>
              <p:spPr>
                <a:xfrm>
                  <a:off x="1959561" y="1398769"/>
                  <a:ext cx="7403909" cy="2091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45" h="17840" extrusionOk="0">
                      <a:moveTo>
                        <a:pt x="27176" y="0"/>
                      </a:moveTo>
                      <a:cubicBezTo>
                        <a:pt x="25084" y="0"/>
                        <a:pt x="22999" y="84"/>
                        <a:pt x="20898" y="390"/>
                      </a:cubicBezTo>
                      <a:cubicBezTo>
                        <a:pt x="18203" y="783"/>
                        <a:pt x="15551" y="1450"/>
                        <a:pt x="12981" y="2349"/>
                      </a:cubicBezTo>
                      <a:cubicBezTo>
                        <a:pt x="11630" y="2821"/>
                        <a:pt x="10275" y="3457"/>
                        <a:pt x="8925" y="4002"/>
                      </a:cubicBezTo>
                      <a:cubicBezTo>
                        <a:pt x="7592" y="4539"/>
                        <a:pt x="6043" y="4745"/>
                        <a:pt x="4792" y="5445"/>
                      </a:cubicBezTo>
                      <a:cubicBezTo>
                        <a:pt x="4181" y="5785"/>
                        <a:pt x="3613" y="6200"/>
                        <a:pt x="3113" y="6676"/>
                      </a:cubicBezTo>
                      <a:cubicBezTo>
                        <a:pt x="3017" y="6768"/>
                        <a:pt x="2923" y="6861"/>
                        <a:pt x="2833" y="6956"/>
                      </a:cubicBezTo>
                      <a:cubicBezTo>
                        <a:pt x="2363" y="7452"/>
                        <a:pt x="1969" y="8010"/>
                        <a:pt x="1672" y="8624"/>
                      </a:cubicBezTo>
                      <a:cubicBezTo>
                        <a:pt x="1477" y="9028"/>
                        <a:pt x="1323" y="9456"/>
                        <a:pt x="1224" y="9907"/>
                      </a:cubicBezTo>
                      <a:cubicBezTo>
                        <a:pt x="947" y="11158"/>
                        <a:pt x="655" y="12408"/>
                        <a:pt x="373" y="13661"/>
                      </a:cubicBezTo>
                      <a:cubicBezTo>
                        <a:pt x="0" y="15322"/>
                        <a:pt x="1493" y="16187"/>
                        <a:pt x="3359" y="16663"/>
                      </a:cubicBezTo>
                      <a:cubicBezTo>
                        <a:pt x="5223" y="17140"/>
                        <a:pt x="17769" y="17839"/>
                        <a:pt x="17769" y="17839"/>
                      </a:cubicBezTo>
                      <a:lnTo>
                        <a:pt x="61256" y="17839"/>
                      </a:lnTo>
                      <a:cubicBezTo>
                        <a:pt x="62299" y="17839"/>
                        <a:pt x="63144" y="16994"/>
                        <a:pt x="63144" y="15951"/>
                      </a:cubicBezTo>
                      <a:lnTo>
                        <a:pt x="63144" y="12677"/>
                      </a:lnTo>
                      <a:cubicBezTo>
                        <a:pt x="63144" y="11444"/>
                        <a:pt x="62466" y="10310"/>
                        <a:pt x="61379" y="9726"/>
                      </a:cubicBezTo>
                      <a:cubicBezTo>
                        <a:pt x="58723" y="8297"/>
                        <a:pt x="52786" y="6231"/>
                        <a:pt x="47267" y="6166"/>
                      </a:cubicBezTo>
                      <a:cubicBezTo>
                        <a:pt x="41012" y="2854"/>
                        <a:pt x="35396" y="166"/>
                        <a:pt x="31433" y="72"/>
                      </a:cubicBezTo>
                      <a:cubicBezTo>
                        <a:pt x="30006" y="39"/>
                        <a:pt x="28589" y="0"/>
                        <a:pt x="2717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40"/>
                <p:cNvSpPr/>
                <p:nvPr/>
              </p:nvSpPr>
              <p:spPr>
                <a:xfrm>
                  <a:off x="2852690" y="2628297"/>
                  <a:ext cx="5726964" cy="1087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3" h="9271" extrusionOk="0">
                      <a:moveTo>
                        <a:pt x="5230" y="312"/>
                      </a:moveTo>
                      <a:cubicBezTo>
                        <a:pt x="5130" y="312"/>
                        <a:pt x="2986" y="942"/>
                        <a:pt x="2986" y="942"/>
                      </a:cubicBezTo>
                      <a:lnTo>
                        <a:pt x="1306" y="2115"/>
                      </a:lnTo>
                      <a:lnTo>
                        <a:pt x="0" y="4415"/>
                      </a:lnTo>
                      <a:lnTo>
                        <a:pt x="0" y="6669"/>
                      </a:lnTo>
                      <a:cubicBezTo>
                        <a:pt x="889" y="6743"/>
                        <a:pt x="1844" y="6815"/>
                        <a:pt x="2798" y="6884"/>
                      </a:cubicBezTo>
                      <a:cubicBezTo>
                        <a:pt x="3533" y="8302"/>
                        <a:pt x="5014" y="9270"/>
                        <a:pt x="6720" y="9270"/>
                      </a:cubicBezTo>
                      <a:cubicBezTo>
                        <a:pt x="8231" y="9270"/>
                        <a:pt x="9565" y="8511"/>
                        <a:pt x="10361" y="7353"/>
                      </a:cubicBezTo>
                      <a:lnTo>
                        <a:pt x="10880" y="7353"/>
                      </a:lnTo>
                      <a:cubicBezTo>
                        <a:pt x="10931" y="7208"/>
                        <a:pt x="10975" y="7058"/>
                        <a:pt x="10975" y="6968"/>
                      </a:cubicBezTo>
                      <a:cubicBezTo>
                        <a:pt x="10975" y="6747"/>
                        <a:pt x="11136" y="5847"/>
                        <a:pt x="11136" y="5602"/>
                      </a:cubicBezTo>
                      <a:cubicBezTo>
                        <a:pt x="11136" y="5560"/>
                        <a:pt x="11123" y="5498"/>
                        <a:pt x="11100" y="5421"/>
                      </a:cubicBezTo>
                      <a:cubicBezTo>
                        <a:pt x="11124" y="5235"/>
                        <a:pt x="11136" y="5047"/>
                        <a:pt x="11136" y="4854"/>
                      </a:cubicBezTo>
                      <a:cubicBezTo>
                        <a:pt x="11136" y="2706"/>
                        <a:pt x="9601" y="917"/>
                        <a:pt x="7568" y="521"/>
                      </a:cubicBezTo>
                      <a:cubicBezTo>
                        <a:pt x="7519" y="487"/>
                        <a:pt x="7489" y="467"/>
                        <a:pt x="7489" y="467"/>
                      </a:cubicBezTo>
                      <a:cubicBezTo>
                        <a:pt x="7489" y="467"/>
                        <a:pt x="5331" y="312"/>
                        <a:pt x="5230" y="312"/>
                      </a:cubicBezTo>
                      <a:close/>
                      <a:moveTo>
                        <a:pt x="41958" y="1"/>
                      </a:moveTo>
                      <a:lnTo>
                        <a:pt x="40964" y="610"/>
                      </a:lnTo>
                      <a:cubicBezTo>
                        <a:pt x="39604" y="999"/>
                        <a:pt x="38515" y="2023"/>
                        <a:pt x="38033" y="3342"/>
                      </a:cubicBezTo>
                      <a:lnTo>
                        <a:pt x="37838" y="3612"/>
                      </a:lnTo>
                      <a:lnTo>
                        <a:pt x="37802" y="4295"/>
                      </a:lnTo>
                      <a:cubicBezTo>
                        <a:pt x="37780" y="4478"/>
                        <a:pt x="37767" y="4665"/>
                        <a:pt x="37767" y="4854"/>
                      </a:cubicBezTo>
                      <a:cubicBezTo>
                        <a:pt x="37767" y="4893"/>
                        <a:pt x="37768" y="4931"/>
                        <a:pt x="37768" y="4968"/>
                      </a:cubicBezTo>
                      <a:lnTo>
                        <a:pt x="37713" y="6087"/>
                      </a:lnTo>
                      <a:lnTo>
                        <a:pt x="37965" y="7353"/>
                      </a:lnTo>
                      <a:lnTo>
                        <a:pt x="38543" y="7353"/>
                      </a:lnTo>
                      <a:cubicBezTo>
                        <a:pt x="39339" y="8511"/>
                        <a:pt x="40672" y="9270"/>
                        <a:pt x="42184" y="9270"/>
                      </a:cubicBezTo>
                      <a:cubicBezTo>
                        <a:pt x="43695" y="9270"/>
                        <a:pt x="45028" y="8511"/>
                        <a:pt x="45824" y="7353"/>
                      </a:cubicBezTo>
                      <a:lnTo>
                        <a:pt x="48579" y="7353"/>
                      </a:lnTo>
                      <a:cubicBezTo>
                        <a:pt x="48687" y="6921"/>
                        <a:pt x="48843" y="6292"/>
                        <a:pt x="48843" y="6177"/>
                      </a:cubicBezTo>
                      <a:cubicBezTo>
                        <a:pt x="48843" y="6001"/>
                        <a:pt x="48283" y="3611"/>
                        <a:pt x="48283" y="3611"/>
                      </a:cubicBezTo>
                      <a:cubicBezTo>
                        <a:pt x="48283" y="3611"/>
                        <a:pt x="46977" y="1804"/>
                        <a:pt x="46915" y="1711"/>
                      </a:cubicBezTo>
                      <a:cubicBezTo>
                        <a:pt x="46853" y="1618"/>
                        <a:pt x="44655" y="312"/>
                        <a:pt x="44588" y="280"/>
                      </a:cubicBezTo>
                      <a:cubicBezTo>
                        <a:pt x="44522" y="249"/>
                        <a:pt x="41958" y="1"/>
                        <a:pt x="419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40"/>
                <p:cNvSpPr/>
                <p:nvPr/>
              </p:nvSpPr>
              <p:spPr>
                <a:xfrm>
                  <a:off x="3613086" y="1528335"/>
                  <a:ext cx="3765564" cy="679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15" h="5791" extrusionOk="0">
                      <a:moveTo>
                        <a:pt x="14324" y="0"/>
                      </a:moveTo>
                      <a:cubicBezTo>
                        <a:pt x="9789" y="0"/>
                        <a:pt x="5489" y="605"/>
                        <a:pt x="1326" y="1835"/>
                      </a:cubicBezTo>
                      <a:cubicBezTo>
                        <a:pt x="511" y="2077"/>
                        <a:pt x="0" y="2885"/>
                        <a:pt x="125" y="3726"/>
                      </a:cubicBezTo>
                      <a:lnTo>
                        <a:pt x="126" y="3731"/>
                      </a:lnTo>
                      <a:cubicBezTo>
                        <a:pt x="190" y="4160"/>
                        <a:pt x="549" y="4483"/>
                        <a:pt x="981" y="4501"/>
                      </a:cubicBezTo>
                      <a:lnTo>
                        <a:pt x="31604" y="5790"/>
                      </a:lnTo>
                      <a:cubicBezTo>
                        <a:pt x="31610" y="5790"/>
                        <a:pt x="31616" y="5790"/>
                        <a:pt x="31622" y="5790"/>
                      </a:cubicBezTo>
                      <a:cubicBezTo>
                        <a:pt x="31989" y="5790"/>
                        <a:pt x="32115" y="5292"/>
                        <a:pt x="31784" y="5120"/>
                      </a:cubicBezTo>
                      <a:cubicBezTo>
                        <a:pt x="26685" y="2471"/>
                        <a:pt x="21632" y="167"/>
                        <a:pt x="18139" y="85"/>
                      </a:cubicBezTo>
                      <a:cubicBezTo>
                        <a:pt x="17850" y="78"/>
                        <a:pt x="17532" y="68"/>
                        <a:pt x="17188" y="57"/>
                      </a:cubicBezTo>
                      <a:cubicBezTo>
                        <a:pt x="16356" y="30"/>
                        <a:pt x="15413" y="0"/>
                        <a:pt x="14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40"/>
                <p:cNvSpPr/>
                <p:nvPr/>
              </p:nvSpPr>
              <p:spPr>
                <a:xfrm>
                  <a:off x="4206512" y="1572774"/>
                  <a:ext cx="1131838" cy="505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3" h="4307" extrusionOk="0">
                      <a:moveTo>
                        <a:pt x="8560" y="0"/>
                      </a:moveTo>
                      <a:cubicBezTo>
                        <a:pt x="8558" y="0"/>
                        <a:pt x="8556" y="0"/>
                        <a:pt x="8554" y="0"/>
                      </a:cubicBezTo>
                      <a:cubicBezTo>
                        <a:pt x="5738" y="40"/>
                        <a:pt x="3041" y="313"/>
                        <a:pt x="404" y="829"/>
                      </a:cubicBezTo>
                      <a:cubicBezTo>
                        <a:pt x="161" y="875"/>
                        <a:pt x="1" y="1110"/>
                        <a:pt x="45" y="1353"/>
                      </a:cubicBezTo>
                      <a:lnTo>
                        <a:pt x="435" y="3581"/>
                      </a:lnTo>
                      <a:cubicBezTo>
                        <a:pt x="473" y="3791"/>
                        <a:pt x="651" y="3948"/>
                        <a:pt x="865" y="3957"/>
                      </a:cubicBezTo>
                      <a:lnTo>
                        <a:pt x="9136" y="4306"/>
                      </a:lnTo>
                      <a:cubicBezTo>
                        <a:pt x="9142" y="4306"/>
                        <a:pt x="9148" y="4306"/>
                        <a:pt x="9155" y="4306"/>
                      </a:cubicBezTo>
                      <a:cubicBezTo>
                        <a:pt x="9436" y="4306"/>
                        <a:pt x="9653" y="4052"/>
                        <a:pt x="9604" y="3771"/>
                      </a:cubicBezTo>
                      <a:lnTo>
                        <a:pt x="9008" y="378"/>
                      </a:lnTo>
                      <a:cubicBezTo>
                        <a:pt x="8970" y="160"/>
                        <a:pt x="8781" y="0"/>
                        <a:pt x="85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40"/>
                <p:cNvSpPr/>
                <p:nvPr/>
              </p:nvSpPr>
              <p:spPr>
                <a:xfrm>
                  <a:off x="5481304" y="1576057"/>
                  <a:ext cx="1829960" cy="587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7" h="5008" extrusionOk="0">
                      <a:moveTo>
                        <a:pt x="498" y="0"/>
                      </a:moveTo>
                      <a:cubicBezTo>
                        <a:pt x="216" y="0"/>
                        <a:pt x="1" y="255"/>
                        <a:pt x="49" y="535"/>
                      </a:cubicBezTo>
                      <a:lnTo>
                        <a:pt x="663" y="4020"/>
                      </a:lnTo>
                      <a:cubicBezTo>
                        <a:pt x="700" y="4231"/>
                        <a:pt x="878" y="4387"/>
                        <a:pt x="1091" y="4396"/>
                      </a:cubicBezTo>
                      <a:lnTo>
                        <a:pt x="15606" y="5007"/>
                      </a:lnTo>
                      <a:cubicBezTo>
                        <a:pt x="10964" y="2597"/>
                        <a:pt x="5753" y="135"/>
                        <a:pt x="2198" y="51"/>
                      </a:cubicBezTo>
                      <a:cubicBezTo>
                        <a:pt x="1907" y="44"/>
                        <a:pt x="1587" y="34"/>
                        <a:pt x="1240" y="23"/>
                      </a:cubicBezTo>
                      <a:cubicBezTo>
                        <a:pt x="1006" y="16"/>
                        <a:pt x="763" y="8"/>
                        <a:pt x="512" y="1"/>
                      </a:cubicBezTo>
                      <a:cubicBezTo>
                        <a:pt x="507" y="0"/>
                        <a:pt x="502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40"/>
                <p:cNvSpPr/>
                <p:nvPr/>
              </p:nvSpPr>
              <p:spPr>
                <a:xfrm>
                  <a:off x="5665394" y="1598804"/>
                  <a:ext cx="451539" cy="50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1" h="4305" extrusionOk="0">
                      <a:moveTo>
                        <a:pt x="2058" y="0"/>
                      </a:moveTo>
                      <a:lnTo>
                        <a:pt x="0" y="4222"/>
                      </a:lnTo>
                      <a:lnTo>
                        <a:pt x="1951" y="4304"/>
                      </a:lnTo>
                      <a:lnTo>
                        <a:pt x="3851" y="406"/>
                      </a:lnTo>
                      <a:cubicBezTo>
                        <a:pt x="3229" y="232"/>
                        <a:pt x="2629" y="93"/>
                        <a:pt x="20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40"/>
                <p:cNvSpPr/>
                <p:nvPr/>
              </p:nvSpPr>
              <p:spPr>
                <a:xfrm>
                  <a:off x="4422378" y="1587196"/>
                  <a:ext cx="454822" cy="463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9" h="3957" extrusionOk="0">
                      <a:moveTo>
                        <a:pt x="3879" y="0"/>
                      </a:moveTo>
                      <a:cubicBezTo>
                        <a:pt x="3176" y="51"/>
                        <a:pt x="2481" y="118"/>
                        <a:pt x="1791" y="200"/>
                      </a:cubicBezTo>
                      <a:lnTo>
                        <a:pt x="0" y="3875"/>
                      </a:lnTo>
                      <a:lnTo>
                        <a:pt x="1950" y="3957"/>
                      </a:lnTo>
                      <a:lnTo>
                        <a:pt x="38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40"/>
                <p:cNvSpPr/>
                <p:nvPr/>
              </p:nvSpPr>
              <p:spPr>
                <a:xfrm>
                  <a:off x="7400645" y="2793391"/>
                  <a:ext cx="1035574" cy="1035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2" h="8832" extrusionOk="0">
                      <a:moveTo>
                        <a:pt x="4416" y="1345"/>
                      </a:moveTo>
                      <a:cubicBezTo>
                        <a:pt x="6112" y="1345"/>
                        <a:pt x="7488" y="2720"/>
                        <a:pt x="7488" y="4416"/>
                      </a:cubicBezTo>
                      <a:cubicBezTo>
                        <a:pt x="7488" y="6112"/>
                        <a:pt x="6112" y="7488"/>
                        <a:pt x="4416" y="7488"/>
                      </a:cubicBezTo>
                      <a:cubicBezTo>
                        <a:pt x="2720" y="7488"/>
                        <a:pt x="1345" y="6112"/>
                        <a:pt x="1345" y="4416"/>
                      </a:cubicBezTo>
                      <a:cubicBezTo>
                        <a:pt x="1345" y="2720"/>
                        <a:pt x="2720" y="1345"/>
                        <a:pt x="4416" y="1345"/>
                      </a:cubicBezTo>
                      <a:close/>
                      <a:moveTo>
                        <a:pt x="4416" y="0"/>
                      </a:moveTo>
                      <a:cubicBezTo>
                        <a:pt x="1976" y="0"/>
                        <a:pt x="0" y="1976"/>
                        <a:pt x="0" y="4416"/>
                      </a:cubicBezTo>
                      <a:cubicBezTo>
                        <a:pt x="0" y="6854"/>
                        <a:pt x="1976" y="8832"/>
                        <a:pt x="4416" y="8832"/>
                      </a:cubicBezTo>
                      <a:cubicBezTo>
                        <a:pt x="6854" y="8832"/>
                        <a:pt x="8832" y="6854"/>
                        <a:pt x="8832" y="4416"/>
                      </a:cubicBezTo>
                      <a:cubicBezTo>
                        <a:pt x="8832" y="1978"/>
                        <a:pt x="6854" y="0"/>
                        <a:pt x="44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40"/>
                <p:cNvSpPr/>
                <p:nvPr/>
              </p:nvSpPr>
              <p:spPr>
                <a:xfrm>
                  <a:off x="7558236" y="2950864"/>
                  <a:ext cx="720399" cy="720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4" h="6145" extrusionOk="0">
                      <a:moveTo>
                        <a:pt x="3072" y="2144"/>
                      </a:moveTo>
                      <a:cubicBezTo>
                        <a:pt x="3001" y="2144"/>
                        <a:pt x="2945" y="2202"/>
                        <a:pt x="2945" y="2273"/>
                      </a:cubicBezTo>
                      <a:cubicBezTo>
                        <a:pt x="2945" y="2344"/>
                        <a:pt x="3001" y="2400"/>
                        <a:pt x="3072" y="2400"/>
                      </a:cubicBezTo>
                      <a:cubicBezTo>
                        <a:pt x="3143" y="2400"/>
                        <a:pt x="3201" y="2344"/>
                        <a:pt x="3201" y="2273"/>
                      </a:cubicBezTo>
                      <a:cubicBezTo>
                        <a:pt x="3201" y="2202"/>
                        <a:pt x="3143" y="2144"/>
                        <a:pt x="3072" y="2144"/>
                      </a:cubicBezTo>
                      <a:close/>
                      <a:moveTo>
                        <a:pt x="2506" y="2379"/>
                      </a:moveTo>
                      <a:cubicBezTo>
                        <a:pt x="2473" y="2379"/>
                        <a:pt x="2441" y="2392"/>
                        <a:pt x="2416" y="2417"/>
                      </a:cubicBezTo>
                      <a:cubicBezTo>
                        <a:pt x="2365" y="2467"/>
                        <a:pt x="2365" y="2547"/>
                        <a:pt x="2416" y="2598"/>
                      </a:cubicBezTo>
                      <a:cubicBezTo>
                        <a:pt x="2441" y="2623"/>
                        <a:pt x="2473" y="2635"/>
                        <a:pt x="2506" y="2635"/>
                      </a:cubicBezTo>
                      <a:cubicBezTo>
                        <a:pt x="2539" y="2635"/>
                        <a:pt x="2572" y="2623"/>
                        <a:pt x="2597" y="2598"/>
                      </a:cubicBezTo>
                      <a:cubicBezTo>
                        <a:pt x="2647" y="2547"/>
                        <a:pt x="2647" y="2467"/>
                        <a:pt x="2597" y="2417"/>
                      </a:cubicBezTo>
                      <a:cubicBezTo>
                        <a:pt x="2572" y="2392"/>
                        <a:pt x="2539" y="2379"/>
                        <a:pt x="2506" y="2379"/>
                      </a:cubicBezTo>
                      <a:close/>
                      <a:moveTo>
                        <a:pt x="3637" y="2379"/>
                      </a:moveTo>
                      <a:cubicBezTo>
                        <a:pt x="3605" y="2379"/>
                        <a:pt x="3572" y="2392"/>
                        <a:pt x="3547" y="2417"/>
                      </a:cubicBezTo>
                      <a:cubicBezTo>
                        <a:pt x="3498" y="2467"/>
                        <a:pt x="3498" y="2547"/>
                        <a:pt x="3547" y="2598"/>
                      </a:cubicBezTo>
                      <a:cubicBezTo>
                        <a:pt x="3572" y="2623"/>
                        <a:pt x="3605" y="2635"/>
                        <a:pt x="3637" y="2635"/>
                      </a:cubicBezTo>
                      <a:cubicBezTo>
                        <a:pt x="3670" y="2635"/>
                        <a:pt x="3703" y="2623"/>
                        <a:pt x="3728" y="2598"/>
                      </a:cubicBezTo>
                      <a:cubicBezTo>
                        <a:pt x="3779" y="2547"/>
                        <a:pt x="3779" y="2467"/>
                        <a:pt x="3728" y="2417"/>
                      </a:cubicBezTo>
                      <a:cubicBezTo>
                        <a:pt x="3703" y="2392"/>
                        <a:pt x="3670" y="2379"/>
                        <a:pt x="3637" y="2379"/>
                      </a:cubicBezTo>
                      <a:close/>
                      <a:moveTo>
                        <a:pt x="2272" y="2944"/>
                      </a:moveTo>
                      <a:cubicBezTo>
                        <a:pt x="2201" y="2944"/>
                        <a:pt x="2143" y="3002"/>
                        <a:pt x="2143" y="3073"/>
                      </a:cubicBezTo>
                      <a:cubicBezTo>
                        <a:pt x="2143" y="3144"/>
                        <a:pt x="2201" y="3200"/>
                        <a:pt x="2272" y="3200"/>
                      </a:cubicBezTo>
                      <a:cubicBezTo>
                        <a:pt x="2343" y="3200"/>
                        <a:pt x="2401" y="3144"/>
                        <a:pt x="2401" y="3073"/>
                      </a:cubicBezTo>
                      <a:cubicBezTo>
                        <a:pt x="2401" y="3002"/>
                        <a:pt x="2343" y="2944"/>
                        <a:pt x="2272" y="2944"/>
                      </a:cubicBezTo>
                      <a:close/>
                      <a:moveTo>
                        <a:pt x="3872" y="2944"/>
                      </a:moveTo>
                      <a:cubicBezTo>
                        <a:pt x="3801" y="2944"/>
                        <a:pt x="3745" y="3002"/>
                        <a:pt x="3745" y="3073"/>
                      </a:cubicBezTo>
                      <a:cubicBezTo>
                        <a:pt x="3745" y="3144"/>
                        <a:pt x="3801" y="3200"/>
                        <a:pt x="3872" y="3200"/>
                      </a:cubicBezTo>
                      <a:cubicBezTo>
                        <a:pt x="3943" y="3200"/>
                        <a:pt x="4001" y="3144"/>
                        <a:pt x="4001" y="3073"/>
                      </a:cubicBezTo>
                      <a:cubicBezTo>
                        <a:pt x="4001" y="3002"/>
                        <a:pt x="3943" y="2944"/>
                        <a:pt x="3872" y="2944"/>
                      </a:cubicBezTo>
                      <a:close/>
                      <a:moveTo>
                        <a:pt x="2506" y="3511"/>
                      </a:moveTo>
                      <a:cubicBezTo>
                        <a:pt x="2473" y="3511"/>
                        <a:pt x="2441" y="3523"/>
                        <a:pt x="2416" y="3548"/>
                      </a:cubicBezTo>
                      <a:cubicBezTo>
                        <a:pt x="2365" y="3599"/>
                        <a:pt x="2365" y="3679"/>
                        <a:pt x="2416" y="3729"/>
                      </a:cubicBezTo>
                      <a:cubicBezTo>
                        <a:pt x="2441" y="3754"/>
                        <a:pt x="2473" y="3767"/>
                        <a:pt x="2506" y="3767"/>
                      </a:cubicBezTo>
                      <a:cubicBezTo>
                        <a:pt x="2539" y="3767"/>
                        <a:pt x="2572" y="3754"/>
                        <a:pt x="2597" y="3729"/>
                      </a:cubicBezTo>
                      <a:cubicBezTo>
                        <a:pt x="2647" y="3679"/>
                        <a:pt x="2647" y="3597"/>
                        <a:pt x="2597" y="3548"/>
                      </a:cubicBezTo>
                      <a:cubicBezTo>
                        <a:pt x="2572" y="3523"/>
                        <a:pt x="2539" y="3511"/>
                        <a:pt x="2506" y="3511"/>
                      </a:cubicBezTo>
                      <a:close/>
                      <a:moveTo>
                        <a:pt x="3637" y="3511"/>
                      </a:moveTo>
                      <a:cubicBezTo>
                        <a:pt x="3605" y="3511"/>
                        <a:pt x="3572" y="3523"/>
                        <a:pt x="3547" y="3548"/>
                      </a:cubicBezTo>
                      <a:cubicBezTo>
                        <a:pt x="3498" y="3599"/>
                        <a:pt x="3498" y="3679"/>
                        <a:pt x="3547" y="3729"/>
                      </a:cubicBezTo>
                      <a:cubicBezTo>
                        <a:pt x="3572" y="3754"/>
                        <a:pt x="3605" y="3767"/>
                        <a:pt x="3638" y="3767"/>
                      </a:cubicBezTo>
                      <a:cubicBezTo>
                        <a:pt x="3671" y="3767"/>
                        <a:pt x="3703" y="3754"/>
                        <a:pt x="3728" y="3729"/>
                      </a:cubicBezTo>
                      <a:cubicBezTo>
                        <a:pt x="3779" y="3679"/>
                        <a:pt x="3779" y="3597"/>
                        <a:pt x="3728" y="3548"/>
                      </a:cubicBezTo>
                      <a:cubicBezTo>
                        <a:pt x="3703" y="3523"/>
                        <a:pt x="3670" y="3511"/>
                        <a:pt x="3637" y="3511"/>
                      </a:cubicBezTo>
                      <a:close/>
                      <a:moveTo>
                        <a:pt x="3072" y="3744"/>
                      </a:moveTo>
                      <a:cubicBezTo>
                        <a:pt x="3001" y="3744"/>
                        <a:pt x="2943" y="3802"/>
                        <a:pt x="2943" y="3873"/>
                      </a:cubicBezTo>
                      <a:cubicBezTo>
                        <a:pt x="2943" y="3944"/>
                        <a:pt x="3001" y="4002"/>
                        <a:pt x="3072" y="4002"/>
                      </a:cubicBezTo>
                      <a:cubicBezTo>
                        <a:pt x="3143" y="4002"/>
                        <a:pt x="3199" y="3944"/>
                        <a:pt x="3199" y="3873"/>
                      </a:cubicBezTo>
                      <a:cubicBezTo>
                        <a:pt x="3199" y="3802"/>
                        <a:pt x="3143" y="3744"/>
                        <a:pt x="3072" y="3744"/>
                      </a:cubicBezTo>
                      <a:close/>
                      <a:moveTo>
                        <a:pt x="3031" y="246"/>
                      </a:moveTo>
                      <a:lnTo>
                        <a:pt x="3031" y="246"/>
                      </a:lnTo>
                      <a:cubicBezTo>
                        <a:pt x="3006" y="420"/>
                        <a:pt x="2990" y="595"/>
                        <a:pt x="2977" y="769"/>
                      </a:cubicBezTo>
                      <a:cubicBezTo>
                        <a:pt x="2959" y="1025"/>
                        <a:pt x="2951" y="1281"/>
                        <a:pt x="2951" y="1537"/>
                      </a:cubicBezTo>
                      <a:cubicBezTo>
                        <a:pt x="2951" y="1657"/>
                        <a:pt x="2953" y="1776"/>
                        <a:pt x="2956" y="1896"/>
                      </a:cubicBezTo>
                      <a:cubicBezTo>
                        <a:pt x="2994" y="1891"/>
                        <a:pt x="3034" y="1890"/>
                        <a:pt x="3072" y="1890"/>
                      </a:cubicBezTo>
                      <a:cubicBezTo>
                        <a:pt x="3112" y="1890"/>
                        <a:pt x="3150" y="1891"/>
                        <a:pt x="3188" y="1896"/>
                      </a:cubicBezTo>
                      <a:cubicBezTo>
                        <a:pt x="3192" y="1776"/>
                        <a:pt x="3194" y="1657"/>
                        <a:pt x="3194" y="1537"/>
                      </a:cubicBezTo>
                      <a:cubicBezTo>
                        <a:pt x="3194" y="1281"/>
                        <a:pt x="3185" y="1025"/>
                        <a:pt x="3168" y="769"/>
                      </a:cubicBezTo>
                      <a:cubicBezTo>
                        <a:pt x="3155" y="595"/>
                        <a:pt x="3139" y="420"/>
                        <a:pt x="3113" y="246"/>
                      </a:cubicBezTo>
                      <a:lnTo>
                        <a:pt x="3113" y="246"/>
                      </a:lnTo>
                      <a:cubicBezTo>
                        <a:pt x="3598" y="253"/>
                        <a:pt x="4053" y="382"/>
                        <a:pt x="4450" y="604"/>
                      </a:cubicBezTo>
                      <a:cubicBezTo>
                        <a:pt x="4341" y="742"/>
                        <a:pt x="4240" y="885"/>
                        <a:pt x="4142" y="1031"/>
                      </a:cubicBezTo>
                      <a:cubicBezTo>
                        <a:pt x="3998" y="1243"/>
                        <a:pt x="3862" y="1460"/>
                        <a:pt x="3735" y="1682"/>
                      </a:cubicBezTo>
                      <a:cubicBezTo>
                        <a:pt x="3676" y="1785"/>
                        <a:pt x="3618" y="1890"/>
                        <a:pt x="3561" y="1995"/>
                      </a:cubicBezTo>
                      <a:cubicBezTo>
                        <a:pt x="3632" y="2027"/>
                        <a:pt x="3698" y="2065"/>
                        <a:pt x="3762" y="2111"/>
                      </a:cubicBezTo>
                      <a:cubicBezTo>
                        <a:pt x="3824" y="2009"/>
                        <a:pt x="3886" y="1907"/>
                        <a:pt x="3946" y="1804"/>
                      </a:cubicBezTo>
                      <a:cubicBezTo>
                        <a:pt x="4074" y="1582"/>
                        <a:pt x="4194" y="1356"/>
                        <a:pt x="4307" y="1125"/>
                      </a:cubicBezTo>
                      <a:cubicBezTo>
                        <a:pt x="4384" y="968"/>
                        <a:pt x="4456" y="809"/>
                        <a:pt x="4522" y="645"/>
                      </a:cubicBezTo>
                      <a:cubicBezTo>
                        <a:pt x="4922" y="885"/>
                        <a:pt x="5260" y="1223"/>
                        <a:pt x="5500" y="1624"/>
                      </a:cubicBezTo>
                      <a:cubicBezTo>
                        <a:pt x="5336" y="1689"/>
                        <a:pt x="5177" y="1763"/>
                        <a:pt x="5020" y="1838"/>
                      </a:cubicBezTo>
                      <a:cubicBezTo>
                        <a:pt x="4789" y="1951"/>
                        <a:pt x="4563" y="2072"/>
                        <a:pt x="4341" y="2200"/>
                      </a:cubicBezTo>
                      <a:cubicBezTo>
                        <a:pt x="4238" y="2259"/>
                        <a:pt x="4136" y="2321"/>
                        <a:pt x="4035" y="2383"/>
                      </a:cubicBezTo>
                      <a:cubicBezTo>
                        <a:pt x="4080" y="2447"/>
                        <a:pt x="4118" y="2513"/>
                        <a:pt x="4151" y="2584"/>
                      </a:cubicBezTo>
                      <a:cubicBezTo>
                        <a:pt x="4255" y="2527"/>
                        <a:pt x="4360" y="2470"/>
                        <a:pt x="4463" y="2410"/>
                      </a:cubicBezTo>
                      <a:cubicBezTo>
                        <a:pt x="4685" y="2283"/>
                        <a:pt x="4903" y="2147"/>
                        <a:pt x="5116" y="2003"/>
                      </a:cubicBezTo>
                      <a:cubicBezTo>
                        <a:pt x="5260" y="1906"/>
                        <a:pt x="5403" y="1804"/>
                        <a:pt x="5541" y="1695"/>
                      </a:cubicBezTo>
                      <a:cubicBezTo>
                        <a:pt x="5763" y="2092"/>
                        <a:pt x="5893" y="2547"/>
                        <a:pt x="5900" y="3032"/>
                      </a:cubicBezTo>
                      <a:cubicBezTo>
                        <a:pt x="5725" y="3007"/>
                        <a:pt x="5551" y="2990"/>
                        <a:pt x="5376" y="2977"/>
                      </a:cubicBezTo>
                      <a:cubicBezTo>
                        <a:pt x="5120" y="2960"/>
                        <a:pt x="4864" y="2952"/>
                        <a:pt x="4609" y="2952"/>
                      </a:cubicBezTo>
                      <a:cubicBezTo>
                        <a:pt x="4488" y="2952"/>
                        <a:pt x="4370" y="2953"/>
                        <a:pt x="4249" y="2957"/>
                      </a:cubicBezTo>
                      <a:cubicBezTo>
                        <a:pt x="4254" y="2995"/>
                        <a:pt x="4255" y="3034"/>
                        <a:pt x="4255" y="3073"/>
                      </a:cubicBezTo>
                      <a:cubicBezTo>
                        <a:pt x="4255" y="3111"/>
                        <a:pt x="4254" y="3151"/>
                        <a:pt x="4249" y="3189"/>
                      </a:cubicBezTo>
                      <a:cubicBezTo>
                        <a:pt x="4370" y="3192"/>
                        <a:pt x="4488" y="3195"/>
                        <a:pt x="4609" y="3195"/>
                      </a:cubicBezTo>
                      <a:cubicBezTo>
                        <a:pt x="4864" y="3195"/>
                        <a:pt x="5120" y="3186"/>
                        <a:pt x="5376" y="3168"/>
                      </a:cubicBezTo>
                      <a:cubicBezTo>
                        <a:pt x="5551" y="3155"/>
                        <a:pt x="5725" y="3140"/>
                        <a:pt x="5900" y="3114"/>
                      </a:cubicBezTo>
                      <a:lnTo>
                        <a:pt x="5900" y="3114"/>
                      </a:lnTo>
                      <a:cubicBezTo>
                        <a:pt x="5893" y="3599"/>
                        <a:pt x="5763" y="4054"/>
                        <a:pt x="5541" y="4451"/>
                      </a:cubicBezTo>
                      <a:cubicBezTo>
                        <a:pt x="5403" y="4342"/>
                        <a:pt x="5260" y="4241"/>
                        <a:pt x="5116" y="4142"/>
                      </a:cubicBezTo>
                      <a:cubicBezTo>
                        <a:pt x="4903" y="3999"/>
                        <a:pt x="4685" y="3863"/>
                        <a:pt x="4463" y="3736"/>
                      </a:cubicBezTo>
                      <a:cubicBezTo>
                        <a:pt x="4360" y="3677"/>
                        <a:pt x="4255" y="3619"/>
                        <a:pt x="4151" y="3562"/>
                      </a:cubicBezTo>
                      <a:cubicBezTo>
                        <a:pt x="4118" y="3633"/>
                        <a:pt x="4080" y="3699"/>
                        <a:pt x="4035" y="3763"/>
                      </a:cubicBezTo>
                      <a:cubicBezTo>
                        <a:pt x="4136" y="3825"/>
                        <a:pt x="4238" y="3887"/>
                        <a:pt x="4341" y="3947"/>
                      </a:cubicBezTo>
                      <a:cubicBezTo>
                        <a:pt x="4563" y="4074"/>
                        <a:pt x="4789" y="4195"/>
                        <a:pt x="5020" y="4308"/>
                      </a:cubicBezTo>
                      <a:cubicBezTo>
                        <a:pt x="5177" y="4383"/>
                        <a:pt x="5336" y="4457"/>
                        <a:pt x="5500" y="4522"/>
                      </a:cubicBezTo>
                      <a:cubicBezTo>
                        <a:pt x="5260" y="4923"/>
                        <a:pt x="4922" y="5261"/>
                        <a:pt x="4522" y="5501"/>
                      </a:cubicBezTo>
                      <a:cubicBezTo>
                        <a:pt x="4456" y="5337"/>
                        <a:pt x="4384" y="5178"/>
                        <a:pt x="4307" y="5021"/>
                      </a:cubicBezTo>
                      <a:cubicBezTo>
                        <a:pt x="4194" y="4790"/>
                        <a:pt x="4074" y="4564"/>
                        <a:pt x="3946" y="4342"/>
                      </a:cubicBezTo>
                      <a:cubicBezTo>
                        <a:pt x="3886" y="4239"/>
                        <a:pt x="3824" y="4137"/>
                        <a:pt x="3762" y="4036"/>
                      </a:cubicBezTo>
                      <a:cubicBezTo>
                        <a:pt x="3698" y="4081"/>
                        <a:pt x="3632" y="4119"/>
                        <a:pt x="3561" y="4152"/>
                      </a:cubicBezTo>
                      <a:cubicBezTo>
                        <a:pt x="3618" y="4256"/>
                        <a:pt x="3676" y="4361"/>
                        <a:pt x="3735" y="4464"/>
                      </a:cubicBezTo>
                      <a:cubicBezTo>
                        <a:pt x="3862" y="4686"/>
                        <a:pt x="3998" y="4904"/>
                        <a:pt x="4142" y="5116"/>
                      </a:cubicBezTo>
                      <a:cubicBezTo>
                        <a:pt x="4240" y="5261"/>
                        <a:pt x="4341" y="5404"/>
                        <a:pt x="4450" y="5542"/>
                      </a:cubicBezTo>
                      <a:cubicBezTo>
                        <a:pt x="4053" y="5764"/>
                        <a:pt x="3598" y="5893"/>
                        <a:pt x="3113" y="5900"/>
                      </a:cubicBezTo>
                      <a:cubicBezTo>
                        <a:pt x="3139" y="5726"/>
                        <a:pt x="3155" y="5551"/>
                        <a:pt x="3168" y="5377"/>
                      </a:cubicBezTo>
                      <a:cubicBezTo>
                        <a:pt x="3185" y="5121"/>
                        <a:pt x="3194" y="4865"/>
                        <a:pt x="3194" y="4610"/>
                      </a:cubicBezTo>
                      <a:cubicBezTo>
                        <a:pt x="3194" y="4489"/>
                        <a:pt x="3192" y="4371"/>
                        <a:pt x="3188" y="4251"/>
                      </a:cubicBezTo>
                      <a:cubicBezTo>
                        <a:pt x="3150" y="4255"/>
                        <a:pt x="3112" y="4256"/>
                        <a:pt x="3072" y="4256"/>
                      </a:cubicBezTo>
                      <a:cubicBezTo>
                        <a:pt x="3034" y="4256"/>
                        <a:pt x="2994" y="4255"/>
                        <a:pt x="2956" y="4251"/>
                      </a:cubicBezTo>
                      <a:cubicBezTo>
                        <a:pt x="2953" y="4371"/>
                        <a:pt x="2951" y="4489"/>
                        <a:pt x="2951" y="4610"/>
                      </a:cubicBezTo>
                      <a:cubicBezTo>
                        <a:pt x="2951" y="4865"/>
                        <a:pt x="2959" y="5121"/>
                        <a:pt x="2977" y="5377"/>
                      </a:cubicBezTo>
                      <a:cubicBezTo>
                        <a:pt x="2990" y="5551"/>
                        <a:pt x="3006" y="5726"/>
                        <a:pt x="3031" y="5900"/>
                      </a:cubicBezTo>
                      <a:cubicBezTo>
                        <a:pt x="2546" y="5893"/>
                        <a:pt x="2091" y="5764"/>
                        <a:pt x="1694" y="5542"/>
                      </a:cubicBezTo>
                      <a:cubicBezTo>
                        <a:pt x="1804" y="5404"/>
                        <a:pt x="1905" y="5261"/>
                        <a:pt x="2003" y="5116"/>
                      </a:cubicBezTo>
                      <a:cubicBezTo>
                        <a:pt x="2146" y="4904"/>
                        <a:pt x="2282" y="4686"/>
                        <a:pt x="2409" y="4464"/>
                      </a:cubicBezTo>
                      <a:cubicBezTo>
                        <a:pt x="2470" y="4361"/>
                        <a:pt x="2528" y="4256"/>
                        <a:pt x="2583" y="4152"/>
                      </a:cubicBezTo>
                      <a:cubicBezTo>
                        <a:pt x="2512" y="4119"/>
                        <a:pt x="2446" y="4081"/>
                        <a:pt x="2384" y="4036"/>
                      </a:cubicBezTo>
                      <a:cubicBezTo>
                        <a:pt x="2320" y="4136"/>
                        <a:pt x="2259" y="4239"/>
                        <a:pt x="2200" y="4342"/>
                      </a:cubicBezTo>
                      <a:cubicBezTo>
                        <a:pt x="2071" y="4564"/>
                        <a:pt x="1950" y="4790"/>
                        <a:pt x="1838" y="5021"/>
                      </a:cubicBezTo>
                      <a:cubicBezTo>
                        <a:pt x="1762" y="5178"/>
                        <a:pt x="1688" y="5337"/>
                        <a:pt x="1623" y="5501"/>
                      </a:cubicBezTo>
                      <a:cubicBezTo>
                        <a:pt x="1222" y="5261"/>
                        <a:pt x="885" y="4923"/>
                        <a:pt x="645" y="4522"/>
                      </a:cubicBezTo>
                      <a:cubicBezTo>
                        <a:pt x="808" y="4457"/>
                        <a:pt x="967" y="4383"/>
                        <a:pt x="1126" y="4308"/>
                      </a:cubicBezTo>
                      <a:cubicBezTo>
                        <a:pt x="1356" y="4195"/>
                        <a:pt x="1582" y="4074"/>
                        <a:pt x="1803" y="3947"/>
                      </a:cubicBezTo>
                      <a:cubicBezTo>
                        <a:pt x="1906" y="3887"/>
                        <a:pt x="2009" y="3825"/>
                        <a:pt x="2111" y="3763"/>
                      </a:cubicBezTo>
                      <a:cubicBezTo>
                        <a:pt x="2066" y="3699"/>
                        <a:pt x="2026" y="3633"/>
                        <a:pt x="1995" y="3562"/>
                      </a:cubicBezTo>
                      <a:cubicBezTo>
                        <a:pt x="1889" y="3619"/>
                        <a:pt x="1784" y="3677"/>
                        <a:pt x="1681" y="3736"/>
                      </a:cubicBezTo>
                      <a:cubicBezTo>
                        <a:pt x="1459" y="3863"/>
                        <a:pt x="1242" y="3999"/>
                        <a:pt x="1030" y="4142"/>
                      </a:cubicBezTo>
                      <a:cubicBezTo>
                        <a:pt x="885" y="4241"/>
                        <a:pt x="743" y="4342"/>
                        <a:pt x="604" y="4451"/>
                      </a:cubicBezTo>
                      <a:cubicBezTo>
                        <a:pt x="381" y="4054"/>
                        <a:pt x="252" y="3599"/>
                        <a:pt x="245" y="3114"/>
                      </a:cubicBezTo>
                      <a:lnTo>
                        <a:pt x="245" y="3114"/>
                      </a:lnTo>
                      <a:cubicBezTo>
                        <a:pt x="419" y="3140"/>
                        <a:pt x="594" y="3155"/>
                        <a:pt x="768" y="3169"/>
                      </a:cubicBezTo>
                      <a:cubicBezTo>
                        <a:pt x="1025" y="3186"/>
                        <a:pt x="1281" y="3195"/>
                        <a:pt x="1537" y="3195"/>
                      </a:cubicBezTo>
                      <a:cubicBezTo>
                        <a:pt x="1656" y="3195"/>
                        <a:pt x="1776" y="3192"/>
                        <a:pt x="1895" y="3189"/>
                      </a:cubicBezTo>
                      <a:cubicBezTo>
                        <a:pt x="1890" y="3151"/>
                        <a:pt x="1889" y="3113"/>
                        <a:pt x="1889" y="3073"/>
                      </a:cubicBezTo>
                      <a:cubicBezTo>
                        <a:pt x="1889" y="3034"/>
                        <a:pt x="1890" y="2995"/>
                        <a:pt x="1895" y="2957"/>
                      </a:cubicBezTo>
                      <a:cubicBezTo>
                        <a:pt x="1776" y="2953"/>
                        <a:pt x="1656" y="2952"/>
                        <a:pt x="1537" y="2952"/>
                      </a:cubicBezTo>
                      <a:cubicBezTo>
                        <a:pt x="1281" y="2952"/>
                        <a:pt x="1025" y="2960"/>
                        <a:pt x="768" y="2977"/>
                      </a:cubicBezTo>
                      <a:cubicBezTo>
                        <a:pt x="594" y="2990"/>
                        <a:pt x="419" y="3007"/>
                        <a:pt x="245" y="3032"/>
                      </a:cubicBezTo>
                      <a:cubicBezTo>
                        <a:pt x="252" y="2547"/>
                        <a:pt x="381" y="2092"/>
                        <a:pt x="604" y="1695"/>
                      </a:cubicBezTo>
                      <a:cubicBezTo>
                        <a:pt x="743" y="1804"/>
                        <a:pt x="885" y="1906"/>
                        <a:pt x="1030" y="2005"/>
                      </a:cubicBezTo>
                      <a:cubicBezTo>
                        <a:pt x="1242" y="2147"/>
                        <a:pt x="1459" y="2283"/>
                        <a:pt x="1681" y="2410"/>
                      </a:cubicBezTo>
                      <a:cubicBezTo>
                        <a:pt x="1784" y="2470"/>
                        <a:pt x="1889" y="2527"/>
                        <a:pt x="1995" y="2584"/>
                      </a:cubicBezTo>
                      <a:cubicBezTo>
                        <a:pt x="2026" y="2513"/>
                        <a:pt x="2066" y="2447"/>
                        <a:pt x="2111" y="2383"/>
                      </a:cubicBezTo>
                      <a:cubicBezTo>
                        <a:pt x="2009" y="2321"/>
                        <a:pt x="1906" y="2259"/>
                        <a:pt x="1803" y="2200"/>
                      </a:cubicBezTo>
                      <a:cubicBezTo>
                        <a:pt x="1582" y="2072"/>
                        <a:pt x="1356" y="1951"/>
                        <a:pt x="1126" y="1838"/>
                      </a:cubicBezTo>
                      <a:cubicBezTo>
                        <a:pt x="967" y="1763"/>
                        <a:pt x="808" y="1689"/>
                        <a:pt x="645" y="1624"/>
                      </a:cubicBezTo>
                      <a:cubicBezTo>
                        <a:pt x="885" y="1223"/>
                        <a:pt x="1222" y="885"/>
                        <a:pt x="1623" y="645"/>
                      </a:cubicBezTo>
                      <a:cubicBezTo>
                        <a:pt x="1688" y="809"/>
                        <a:pt x="1762" y="968"/>
                        <a:pt x="1838" y="1125"/>
                      </a:cubicBezTo>
                      <a:cubicBezTo>
                        <a:pt x="1950" y="1356"/>
                        <a:pt x="2071" y="1582"/>
                        <a:pt x="2200" y="1804"/>
                      </a:cubicBezTo>
                      <a:cubicBezTo>
                        <a:pt x="2259" y="1907"/>
                        <a:pt x="2320" y="2009"/>
                        <a:pt x="2384" y="2111"/>
                      </a:cubicBezTo>
                      <a:cubicBezTo>
                        <a:pt x="2446" y="2065"/>
                        <a:pt x="2512" y="2027"/>
                        <a:pt x="2583" y="1995"/>
                      </a:cubicBezTo>
                      <a:cubicBezTo>
                        <a:pt x="2528" y="1890"/>
                        <a:pt x="2470" y="1785"/>
                        <a:pt x="2409" y="1682"/>
                      </a:cubicBezTo>
                      <a:cubicBezTo>
                        <a:pt x="2282" y="1460"/>
                        <a:pt x="2146" y="1243"/>
                        <a:pt x="2003" y="1031"/>
                      </a:cubicBezTo>
                      <a:cubicBezTo>
                        <a:pt x="1905" y="885"/>
                        <a:pt x="1804" y="742"/>
                        <a:pt x="1694" y="604"/>
                      </a:cubicBezTo>
                      <a:cubicBezTo>
                        <a:pt x="2091" y="382"/>
                        <a:pt x="2546" y="253"/>
                        <a:pt x="3031" y="246"/>
                      </a:cubicBezTo>
                      <a:close/>
                      <a:moveTo>
                        <a:pt x="3072" y="0"/>
                      </a:moveTo>
                      <a:cubicBezTo>
                        <a:pt x="1376" y="0"/>
                        <a:pt x="1" y="1377"/>
                        <a:pt x="1" y="3073"/>
                      </a:cubicBezTo>
                      <a:cubicBezTo>
                        <a:pt x="1" y="4769"/>
                        <a:pt x="1376" y="6145"/>
                        <a:pt x="3072" y="6145"/>
                      </a:cubicBezTo>
                      <a:cubicBezTo>
                        <a:pt x="4768" y="6145"/>
                        <a:pt x="6144" y="4769"/>
                        <a:pt x="6144" y="3073"/>
                      </a:cubicBezTo>
                      <a:cubicBezTo>
                        <a:pt x="6144" y="1377"/>
                        <a:pt x="4768" y="0"/>
                        <a:pt x="307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40"/>
                <p:cNvSpPr/>
                <p:nvPr/>
              </p:nvSpPr>
              <p:spPr>
                <a:xfrm>
                  <a:off x="2691934" y="2407038"/>
                  <a:ext cx="216565" cy="21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" h="1847" extrusionOk="0">
                      <a:moveTo>
                        <a:pt x="923" y="1"/>
                      </a:moveTo>
                      <a:cubicBezTo>
                        <a:pt x="414" y="1"/>
                        <a:pt x="0" y="413"/>
                        <a:pt x="0" y="924"/>
                      </a:cubicBezTo>
                      <a:cubicBezTo>
                        <a:pt x="0" y="1432"/>
                        <a:pt x="414" y="1847"/>
                        <a:pt x="923" y="1847"/>
                      </a:cubicBezTo>
                      <a:cubicBezTo>
                        <a:pt x="1434" y="1847"/>
                        <a:pt x="1846" y="1432"/>
                        <a:pt x="1846" y="924"/>
                      </a:cubicBezTo>
                      <a:cubicBezTo>
                        <a:pt x="1846" y="413"/>
                        <a:pt x="1434" y="1"/>
                        <a:pt x="9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40"/>
                <p:cNvSpPr/>
                <p:nvPr/>
              </p:nvSpPr>
              <p:spPr>
                <a:xfrm>
                  <a:off x="2739656" y="2454761"/>
                  <a:ext cx="121122" cy="121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033" extrusionOk="0">
                      <a:moveTo>
                        <a:pt x="516" y="1"/>
                      </a:moveTo>
                      <a:cubicBezTo>
                        <a:pt x="232" y="1"/>
                        <a:pt x="0" y="231"/>
                        <a:pt x="0" y="517"/>
                      </a:cubicBezTo>
                      <a:cubicBezTo>
                        <a:pt x="0" y="802"/>
                        <a:pt x="232" y="1033"/>
                        <a:pt x="516" y="1033"/>
                      </a:cubicBezTo>
                      <a:cubicBezTo>
                        <a:pt x="802" y="1033"/>
                        <a:pt x="1032" y="802"/>
                        <a:pt x="1032" y="517"/>
                      </a:cubicBezTo>
                      <a:cubicBezTo>
                        <a:pt x="1032" y="231"/>
                        <a:pt x="802" y="1"/>
                        <a:pt x="5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40"/>
                <p:cNvSpPr/>
                <p:nvPr/>
              </p:nvSpPr>
              <p:spPr>
                <a:xfrm>
                  <a:off x="2155611" y="2214272"/>
                  <a:ext cx="6911214" cy="582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43" h="4970" extrusionOk="0">
                      <a:moveTo>
                        <a:pt x="1161" y="1"/>
                      </a:moveTo>
                      <a:cubicBezTo>
                        <a:pt x="1117" y="47"/>
                        <a:pt x="1075" y="94"/>
                        <a:pt x="1032" y="141"/>
                      </a:cubicBezTo>
                      <a:lnTo>
                        <a:pt x="1634" y="141"/>
                      </a:lnTo>
                      <a:cubicBezTo>
                        <a:pt x="1759" y="141"/>
                        <a:pt x="1859" y="243"/>
                        <a:pt x="1859" y="367"/>
                      </a:cubicBezTo>
                      <a:cubicBezTo>
                        <a:pt x="1859" y="491"/>
                        <a:pt x="1759" y="592"/>
                        <a:pt x="1634" y="592"/>
                      </a:cubicBezTo>
                      <a:lnTo>
                        <a:pt x="659" y="592"/>
                      </a:lnTo>
                      <a:cubicBezTo>
                        <a:pt x="405" y="928"/>
                        <a:pt x="184" y="1287"/>
                        <a:pt x="0" y="1669"/>
                      </a:cubicBezTo>
                      <a:lnTo>
                        <a:pt x="1309" y="1669"/>
                      </a:lnTo>
                      <a:cubicBezTo>
                        <a:pt x="2139" y="1669"/>
                        <a:pt x="2928" y="1305"/>
                        <a:pt x="3469" y="676"/>
                      </a:cubicBezTo>
                      <a:lnTo>
                        <a:pt x="3753" y="346"/>
                      </a:lnTo>
                      <a:cubicBezTo>
                        <a:pt x="3831" y="254"/>
                        <a:pt x="3801" y="159"/>
                        <a:pt x="3784" y="122"/>
                      </a:cubicBezTo>
                      <a:cubicBezTo>
                        <a:pt x="3767" y="86"/>
                        <a:pt x="3715" y="1"/>
                        <a:pt x="3595" y="1"/>
                      </a:cubicBezTo>
                      <a:close/>
                      <a:moveTo>
                        <a:pt x="57720" y="2964"/>
                      </a:moveTo>
                      <a:cubicBezTo>
                        <a:pt x="57317" y="2964"/>
                        <a:pt x="56986" y="3290"/>
                        <a:pt x="56986" y="3698"/>
                      </a:cubicBezTo>
                      <a:cubicBezTo>
                        <a:pt x="56986" y="3999"/>
                        <a:pt x="57168" y="4271"/>
                        <a:pt x="57448" y="4381"/>
                      </a:cubicBezTo>
                      <a:lnTo>
                        <a:pt x="57937" y="4576"/>
                      </a:lnTo>
                      <a:lnTo>
                        <a:pt x="58925" y="4969"/>
                      </a:lnTo>
                      <a:cubicBezTo>
                        <a:pt x="58936" y="4855"/>
                        <a:pt x="58942" y="4739"/>
                        <a:pt x="58942" y="4621"/>
                      </a:cubicBezTo>
                      <a:cubicBezTo>
                        <a:pt x="58942" y="4038"/>
                        <a:pt x="58795" y="3489"/>
                        <a:pt x="58536" y="3010"/>
                      </a:cubicBezTo>
                      <a:lnTo>
                        <a:pt x="57763" y="2965"/>
                      </a:lnTo>
                      <a:cubicBezTo>
                        <a:pt x="57749" y="2964"/>
                        <a:pt x="57735" y="2964"/>
                        <a:pt x="57720" y="29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40"/>
                <p:cNvSpPr/>
                <p:nvPr/>
              </p:nvSpPr>
              <p:spPr>
                <a:xfrm>
                  <a:off x="2" y="-59054"/>
                  <a:ext cx="1311704" cy="3343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7" h="28517" extrusionOk="0">
                      <a:moveTo>
                        <a:pt x="6838" y="2005"/>
                      </a:moveTo>
                      <a:lnTo>
                        <a:pt x="6838" y="3739"/>
                      </a:lnTo>
                      <a:lnTo>
                        <a:pt x="4350" y="3739"/>
                      </a:lnTo>
                      <a:lnTo>
                        <a:pt x="4350" y="2005"/>
                      </a:lnTo>
                      <a:close/>
                      <a:moveTo>
                        <a:pt x="5594" y="12566"/>
                      </a:moveTo>
                      <a:cubicBezTo>
                        <a:pt x="6913" y="12566"/>
                        <a:pt x="7983" y="13636"/>
                        <a:pt x="7983" y="14955"/>
                      </a:cubicBezTo>
                      <a:cubicBezTo>
                        <a:pt x="7983" y="16275"/>
                        <a:pt x="6913" y="17344"/>
                        <a:pt x="5594" y="17344"/>
                      </a:cubicBezTo>
                      <a:cubicBezTo>
                        <a:pt x="4275" y="17344"/>
                        <a:pt x="3205" y="16275"/>
                        <a:pt x="3205" y="14955"/>
                      </a:cubicBezTo>
                      <a:cubicBezTo>
                        <a:pt x="3205" y="13636"/>
                        <a:pt x="4275" y="12566"/>
                        <a:pt x="5594" y="12566"/>
                      </a:cubicBezTo>
                      <a:close/>
                      <a:moveTo>
                        <a:pt x="1625" y="0"/>
                      </a:moveTo>
                      <a:lnTo>
                        <a:pt x="1625" y="26924"/>
                      </a:lnTo>
                      <a:lnTo>
                        <a:pt x="1" y="26924"/>
                      </a:lnTo>
                      <a:lnTo>
                        <a:pt x="1" y="28517"/>
                      </a:lnTo>
                      <a:lnTo>
                        <a:pt x="11187" y="28517"/>
                      </a:lnTo>
                      <a:lnTo>
                        <a:pt x="11187" y="26924"/>
                      </a:lnTo>
                      <a:lnTo>
                        <a:pt x="9563" y="26924"/>
                      </a:lnTo>
                      <a:lnTo>
                        <a:pt x="95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40"/>
                <p:cNvSpPr/>
                <p:nvPr/>
              </p:nvSpPr>
              <p:spPr>
                <a:xfrm>
                  <a:off x="444162" y="130194"/>
                  <a:ext cx="423282" cy="888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0" h="7579" extrusionOk="0">
                      <a:moveTo>
                        <a:pt x="3050" y="392"/>
                      </a:moveTo>
                      <a:lnTo>
                        <a:pt x="3050" y="2125"/>
                      </a:lnTo>
                      <a:lnTo>
                        <a:pt x="562" y="2125"/>
                      </a:lnTo>
                      <a:lnTo>
                        <a:pt x="562" y="392"/>
                      </a:lnTo>
                      <a:close/>
                      <a:moveTo>
                        <a:pt x="1" y="1"/>
                      </a:moveTo>
                      <a:lnTo>
                        <a:pt x="1" y="7578"/>
                      </a:lnTo>
                      <a:lnTo>
                        <a:pt x="3609" y="7578"/>
                      </a:lnTo>
                      <a:lnTo>
                        <a:pt x="360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40"/>
                <p:cNvSpPr/>
                <p:nvPr/>
              </p:nvSpPr>
              <p:spPr>
                <a:xfrm>
                  <a:off x="568804" y="734289"/>
                  <a:ext cx="174120" cy="1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1484" extrusionOk="0">
                      <a:moveTo>
                        <a:pt x="743" y="1"/>
                      </a:moveTo>
                      <a:cubicBezTo>
                        <a:pt x="333" y="1"/>
                        <a:pt x="1" y="333"/>
                        <a:pt x="1" y="743"/>
                      </a:cubicBezTo>
                      <a:cubicBezTo>
                        <a:pt x="1" y="1151"/>
                        <a:pt x="333" y="1483"/>
                        <a:pt x="743" y="1483"/>
                      </a:cubicBezTo>
                      <a:cubicBezTo>
                        <a:pt x="1153" y="1483"/>
                        <a:pt x="1485" y="1151"/>
                        <a:pt x="1485" y="743"/>
                      </a:cubicBezTo>
                      <a:cubicBezTo>
                        <a:pt x="1485" y="333"/>
                        <a:pt x="1153" y="1"/>
                        <a:pt x="7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40"/>
                <p:cNvSpPr/>
                <p:nvPr/>
              </p:nvSpPr>
              <p:spPr>
                <a:xfrm>
                  <a:off x="428389" y="1236258"/>
                  <a:ext cx="454815" cy="1165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" h="6269" extrusionOk="0">
                      <a:moveTo>
                        <a:pt x="207" y="0"/>
                      </a:moveTo>
                      <a:lnTo>
                        <a:pt x="1539" y="2281"/>
                      </a:lnTo>
                      <a:lnTo>
                        <a:pt x="0" y="2310"/>
                      </a:lnTo>
                      <a:cubicBezTo>
                        <a:pt x="0" y="2310"/>
                        <a:pt x="2228" y="6269"/>
                        <a:pt x="2296" y="6269"/>
                      </a:cubicBezTo>
                      <a:cubicBezTo>
                        <a:pt x="2365" y="6269"/>
                        <a:pt x="1498" y="2942"/>
                        <a:pt x="1498" y="2942"/>
                      </a:cubicBezTo>
                      <a:lnTo>
                        <a:pt x="3231" y="2942"/>
                      </a:lnTo>
                      <a:lnTo>
                        <a:pt x="246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40"/>
                <p:cNvSpPr/>
                <p:nvPr/>
              </p:nvSpPr>
              <p:spPr>
                <a:xfrm>
                  <a:off x="2980615" y="2793391"/>
                  <a:ext cx="1035809" cy="1035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4" h="8832" extrusionOk="0">
                      <a:moveTo>
                        <a:pt x="4416" y="1345"/>
                      </a:moveTo>
                      <a:cubicBezTo>
                        <a:pt x="6114" y="1345"/>
                        <a:pt x="7489" y="2720"/>
                        <a:pt x="7489" y="4416"/>
                      </a:cubicBezTo>
                      <a:cubicBezTo>
                        <a:pt x="7489" y="6112"/>
                        <a:pt x="6114" y="7488"/>
                        <a:pt x="4416" y="7488"/>
                      </a:cubicBezTo>
                      <a:cubicBezTo>
                        <a:pt x="2720" y="7488"/>
                        <a:pt x="1345" y="6112"/>
                        <a:pt x="1345" y="4416"/>
                      </a:cubicBezTo>
                      <a:cubicBezTo>
                        <a:pt x="1345" y="2720"/>
                        <a:pt x="2720" y="1345"/>
                        <a:pt x="4416" y="1345"/>
                      </a:cubicBezTo>
                      <a:close/>
                      <a:moveTo>
                        <a:pt x="4416" y="0"/>
                      </a:moveTo>
                      <a:cubicBezTo>
                        <a:pt x="1978" y="0"/>
                        <a:pt x="1" y="1976"/>
                        <a:pt x="1" y="4416"/>
                      </a:cubicBezTo>
                      <a:cubicBezTo>
                        <a:pt x="1" y="6854"/>
                        <a:pt x="1978" y="8832"/>
                        <a:pt x="4416" y="8832"/>
                      </a:cubicBezTo>
                      <a:cubicBezTo>
                        <a:pt x="6856" y="8832"/>
                        <a:pt x="8833" y="6854"/>
                        <a:pt x="8833" y="4416"/>
                      </a:cubicBezTo>
                      <a:cubicBezTo>
                        <a:pt x="8833" y="1978"/>
                        <a:pt x="6856" y="0"/>
                        <a:pt x="44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40"/>
                <p:cNvSpPr/>
                <p:nvPr/>
              </p:nvSpPr>
              <p:spPr>
                <a:xfrm>
                  <a:off x="3138205" y="2950864"/>
                  <a:ext cx="720634" cy="720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6" h="6145" extrusionOk="0">
                      <a:moveTo>
                        <a:pt x="3031" y="246"/>
                      </a:moveTo>
                      <a:lnTo>
                        <a:pt x="3031" y="246"/>
                      </a:lnTo>
                      <a:cubicBezTo>
                        <a:pt x="3006" y="420"/>
                        <a:pt x="2990" y="595"/>
                        <a:pt x="2978" y="769"/>
                      </a:cubicBezTo>
                      <a:cubicBezTo>
                        <a:pt x="2959" y="1025"/>
                        <a:pt x="2951" y="1281"/>
                        <a:pt x="2951" y="1537"/>
                      </a:cubicBezTo>
                      <a:cubicBezTo>
                        <a:pt x="2951" y="1657"/>
                        <a:pt x="2954" y="1776"/>
                        <a:pt x="2956" y="1896"/>
                      </a:cubicBezTo>
                      <a:cubicBezTo>
                        <a:pt x="2994" y="1891"/>
                        <a:pt x="3034" y="1890"/>
                        <a:pt x="3072" y="1890"/>
                      </a:cubicBezTo>
                      <a:cubicBezTo>
                        <a:pt x="3112" y="1890"/>
                        <a:pt x="3150" y="1891"/>
                        <a:pt x="3188" y="1896"/>
                      </a:cubicBezTo>
                      <a:cubicBezTo>
                        <a:pt x="3192" y="1776"/>
                        <a:pt x="3194" y="1657"/>
                        <a:pt x="3194" y="1537"/>
                      </a:cubicBezTo>
                      <a:cubicBezTo>
                        <a:pt x="3195" y="1281"/>
                        <a:pt x="3187" y="1025"/>
                        <a:pt x="3168" y="769"/>
                      </a:cubicBezTo>
                      <a:cubicBezTo>
                        <a:pt x="3156" y="595"/>
                        <a:pt x="3139" y="420"/>
                        <a:pt x="3115" y="246"/>
                      </a:cubicBezTo>
                      <a:lnTo>
                        <a:pt x="3115" y="246"/>
                      </a:lnTo>
                      <a:cubicBezTo>
                        <a:pt x="3598" y="253"/>
                        <a:pt x="4053" y="382"/>
                        <a:pt x="4450" y="604"/>
                      </a:cubicBezTo>
                      <a:cubicBezTo>
                        <a:pt x="4342" y="742"/>
                        <a:pt x="4240" y="885"/>
                        <a:pt x="4142" y="1031"/>
                      </a:cubicBezTo>
                      <a:cubicBezTo>
                        <a:pt x="3998" y="1243"/>
                        <a:pt x="3864" y="1460"/>
                        <a:pt x="3735" y="1682"/>
                      </a:cubicBezTo>
                      <a:cubicBezTo>
                        <a:pt x="3676" y="1785"/>
                        <a:pt x="3618" y="1890"/>
                        <a:pt x="3561" y="1995"/>
                      </a:cubicBezTo>
                      <a:cubicBezTo>
                        <a:pt x="3632" y="2027"/>
                        <a:pt x="3700" y="2065"/>
                        <a:pt x="3762" y="2111"/>
                      </a:cubicBezTo>
                      <a:cubicBezTo>
                        <a:pt x="3824" y="2009"/>
                        <a:pt x="3886" y="1907"/>
                        <a:pt x="3946" y="1804"/>
                      </a:cubicBezTo>
                      <a:cubicBezTo>
                        <a:pt x="4074" y="1582"/>
                        <a:pt x="4195" y="1356"/>
                        <a:pt x="4308" y="1125"/>
                      </a:cubicBezTo>
                      <a:cubicBezTo>
                        <a:pt x="4384" y="968"/>
                        <a:pt x="4456" y="809"/>
                        <a:pt x="4522" y="645"/>
                      </a:cubicBezTo>
                      <a:cubicBezTo>
                        <a:pt x="4924" y="885"/>
                        <a:pt x="5260" y="1223"/>
                        <a:pt x="5501" y="1624"/>
                      </a:cubicBezTo>
                      <a:cubicBezTo>
                        <a:pt x="5337" y="1689"/>
                        <a:pt x="5177" y="1763"/>
                        <a:pt x="5020" y="1838"/>
                      </a:cubicBezTo>
                      <a:cubicBezTo>
                        <a:pt x="4790" y="1951"/>
                        <a:pt x="4563" y="2072"/>
                        <a:pt x="4342" y="2200"/>
                      </a:cubicBezTo>
                      <a:cubicBezTo>
                        <a:pt x="4238" y="2259"/>
                        <a:pt x="4137" y="2321"/>
                        <a:pt x="4035" y="2383"/>
                      </a:cubicBezTo>
                      <a:cubicBezTo>
                        <a:pt x="4080" y="2447"/>
                        <a:pt x="4118" y="2513"/>
                        <a:pt x="4151" y="2584"/>
                      </a:cubicBezTo>
                      <a:cubicBezTo>
                        <a:pt x="4255" y="2527"/>
                        <a:pt x="4360" y="2470"/>
                        <a:pt x="4463" y="2410"/>
                      </a:cubicBezTo>
                      <a:cubicBezTo>
                        <a:pt x="4685" y="2283"/>
                        <a:pt x="4903" y="2147"/>
                        <a:pt x="5116" y="2005"/>
                      </a:cubicBezTo>
                      <a:cubicBezTo>
                        <a:pt x="5260" y="1906"/>
                        <a:pt x="5403" y="1804"/>
                        <a:pt x="5542" y="1695"/>
                      </a:cubicBezTo>
                      <a:cubicBezTo>
                        <a:pt x="5763" y="2092"/>
                        <a:pt x="5894" y="2547"/>
                        <a:pt x="5901" y="3032"/>
                      </a:cubicBezTo>
                      <a:cubicBezTo>
                        <a:pt x="5725" y="3007"/>
                        <a:pt x="5551" y="2990"/>
                        <a:pt x="5376" y="2977"/>
                      </a:cubicBezTo>
                      <a:cubicBezTo>
                        <a:pt x="5120" y="2960"/>
                        <a:pt x="4865" y="2952"/>
                        <a:pt x="4609" y="2952"/>
                      </a:cubicBezTo>
                      <a:cubicBezTo>
                        <a:pt x="4489" y="2952"/>
                        <a:pt x="4370" y="2953"/>
                        <a:pt x="4251" y="2957"/>
                      </a:cubicBezTo>
                      <a:cubicBezTo>
                        <a:pt x="4254" y="2995"/>
                        <a:pt x="4257" y="3034"/>
                        <a:pt x="4257" y="3073"/>
                      </a:cubicBezTo>
                      <a:cubicBezTo>
                        <a:pt x="4257" y="3113"/>
                        <a:pt x="4254" y="3151"/>
                        <a:pt x="4251" y="3189"/>
                      </a:cubicBezTo>
                      <a:cubicBezTo>
                        <a:pt x="4370" y="3192"/>
                        <a:pt x="4489" y="3195"/>
                        <a:pt x="4609" y="3195"/>
                      </a:cubicBezTo>
                      <a:cubicBezTo>
                        <a:pt x="4865" y="3195"/>
                        <a:pt x="5120" y="3186"/>
                        <a:pt x="5376" y="3169"/>
                      </a:cubicBezTo>
                      <a:cubicBezTo>
                        <a:pt x="5551" y="3156"/>
                        <a:pt x="5725" y="3140"/>
                        <a:pt x="5901" y="3114"/>
                      </a:cubicBezTo>
                      <a:lnTo>
                        <a:pt x="5901" y="3114"/>
                      </a:lnTo>
                      <a:cubicBezTo>
                        <a:pt x="5894" y="3599"/>
                        <a:pt x="5763" y="4054"/>
                        <a:pt x="5542" y="4451"/>
                      </a:cubicBezTo>
                      <a:cubicBezTo>
                        <a:pt x="5403" y="4342"/>
                        <a:pt x="5260" y="4241"/>
                        <a:pt x="5116" y="4142"/>
                      </a:cubicBezTo>
                      <a:cubicBezTo>
                        <a:pt x="4903" y="3999"/>
                        <a:pt x="4685" y="3863"/>
                        <a:pt x="4463" y="3736"/>
                      </a:cubicBezTo>
                      <a:cubicBezTo>
                        <a:pt x="4360" y="3677"/>
                        <a:pt x="4257" y="3619"/>
                        <a:pt x="4151" y="3562"/>
                      </a:cubicBezTo>
                      <a:cubicBezTo>
                        <a:pt x="4118" y="3633"/>
                        <a:pt x="4080" y="3699"/>
                        <a:pt x="4035" y="3763"/>
                      </a:cubicBezTo>
                      <a:cubicBezTo>
                        <a:pt x="4137" y="3825"/>
                        <a:pt x="4238" y="3887"/>
                        <a:pt x="4342" y="3947"/>
                      </a:cubicBezTo>
                      <a:cubicBezTo>
                        <a:pt x="4563" y="4074"/>
                        <a:pt x="4790" y="4195"/>
                        <a:pt x="5020" y="4308"/>
                      </a:cubicBezTo>
                      <a:cubicBezTo>
                        <a:pt x="5178" y="4383"/>
                        <a:pt x="5337" y="4457"/>
                        <a:pt x="5501" y="4522"/>
                      </a:cubicBezTo>
                      <a:cubicBezTo>
                        <a:pt x="5260" y="4923"/>
                        <a:pt x="4924" y="5261"/>
                        <a:pt x="4522" y="5501"/>
                      </a:cubicBezTo>
                      <a:cubicBezTo>
                        <a:pt x="4456" y="5337"/>
                        <a:pt x="4384" y="5178"/>
                        <a:pt x="4308" y="5021"/>
                      </a:cubicBezTo>
                      <a:cubicBezTo>
                        <a:pt x="4195" y="4790"/>
                        <a:pt x="4074" y="4564"/>
                        <a:pt x="3946" y="4342"/>
                      </a:cubicBezTo>
                      <a:cubicBezTo>
                        <a:pt x="3886" y="4239"/>
                        <a:pt x="3826" y="4137"/>
                        <a:pt x="3762" y="4036"/>
                      </a:cubicBezTo>
                      <a:cubicBezTo>
                        <a:pt x="3700" y="4081"/>
                        <a:pt x="3632" y="4119"/>
                        <a:pt x="3561" y="4152"/>
                      </a:cubicBezTo>
                      <a:cubicBezTo>
                        <a:pt x="3618" y="4256"/>
                        <a:pt x="3676" y="4361"/>
                        <a:pt x="3735" y="4464"/>
                      </a:cubicBezTo>
                      <a:cubicBezTo>
                        <a:pt x="3864" y="4686"/>
                        <a:pt x="3998" y="4904"/>
                        <a:pt x="4142" y="5116"/>
                      </a:cubicBezTo>
                      <a:cubicBezTo>
                        <a:pt x="4240" y="5261"/>
                        <a:pt x="4342" y="5404"/>
                        <a:pt x="4450" y="5542"/>
                      </a:cubicBezTo>
                      <a:cubicBezTo>
                        <a:pt x="4055" y="5764"/>
                        <a:pt x="3598" y="5893"/>
                        <a:pt x="3115" y="5900"/>
                      </a:cubicBezTo>
                      <a:cubicBezTo>
                        <a:pt x="3139" y="5726"/>
                        <a:pt x="3156" y="5551"/>
                        <a:pt x="3168" y="5377"/>
                      </a:cubicBezTo>
                      <a:cubicBezTo>
                        <a:pt x="3187" y="5121"/>
                        <a:pt x="3195" y="4865"/>
                        <a:pt x="3194" y="4610"/>
                      </a:cubicBezTo>
                      <a:cubicBezTo>
                        <a:pt x="3194" y="4489"/>
                        <a:pt x="3192" y="4371"/>
                        <a:pt x="3188" y="4251"/>
                      </a:cubicBezTo>
                      <a:cubicBezTo>
                        <a:pt x="3150" y="4255"/>
                        <a:pt x="3112" y="4256"/>
                        <a:pt x="3072" y="4256"/>
                      </a:cubicBezTo>
                      <a:cubicBezTo>
                        <a:pt x="3034" y="4256"/>
                        <a:pt x="2994" y="4255"/>
                        <a:pt x="2956" y="4251"/>
                      </a:cubicBezTo>
                      <a:cubicBezTo>
                        <a:pt x="2954" y="4371"/>
                        <a:pt x="2951" y="4489"/>
                        <a:pt x="2951" y="4610"/>
                      </a:cubicBezTo>
                      <a:cubicBezTo>
                        <a:pt x="2951" y="4865"/>
                        <a:pt x="2959" y="5121"/>
                        <a:pt x="2978" y="5377"/>
                      </a:cubicBezTo>
                      <a:cubicBezTo>
                        <a:pt x="2990" y="5551"/>
                        <a:pt x="3006" y="5726"/>
                        <a:pt x="3031" y="5900"/>
                      </a:cubicBezTo>
                      <a:cubicBezTo>
                        <a:pt x="2546" y="5893"/>
                        <a:pt x="2091" y="5764"/>
                        <a:pt x="1696" y="5542"/>
                      </a:cubicBezTo>
                      <a:cubicBezTo>
                        <a:pt x="1804" y="5404"/>
                        <a:pt x="1905" y="5261"/>
                        <a:pt x="2004" y="5116"/>
                      </a:cubicBezTo>
                      <a:cubicBezTo>
                        <a:pt x="2146" y="4904"/>
                        <a:pt x="2282" y="4686"/>
                        <a:pt x="2411" y="4464"/>
                      </a:cubicBezTo>
                      <a:cubicBezTo>
                        <a:pt x="2470" y="4361"/>
                        <a:pt x="2528" y="4256"/>
                        <a:pt x="2585" y="4152"/>
                      </a:cubicBezTo>
                      <a:cubicBezTo>
                        <a:pt x="2512" y="4119"/>
                        <a:pt x="2446" y="4081"/>
                        <a:pt x="2384" y="4036"/>
                      </a:cubicBezTo>
                      <a:cubicBezTo>
                        <a:pt x="2320" y="4136"/>
                        <a:pt x="2259" y="4239"/>
                        <a:pt x="2200" y="4342"/>
                      </a:cubicBezTo>
                      <a:cubicBezTo>
                        <a:pt x="2071" y="4564"/>
                        <a:pt x="1950" y="4790"/>
                        <a:pt x="1838" y="5021"/>
                      </a:cubicBezTo>
                      <a:cubicBezTo>
                        <a:pt x="1762" y="5178"/>
                        <a:pt x="1688" y="5337"/>
                        <a:pt x="1623" y="5501"/>
                      </a:cubicBezTo>
                      <a:cubicBezTo>
                        <a:pt x="1222" y="5261"/>
                        <a:pt x="886" y="4923"/>
                        <a:pt x="645" y="4522"/>
                      </a:cubicBezTo>
                      <a:cubicBezTo>
                        <a:pt x="808" y="4457"/>
                        <a:pt x="968" y="4383"/>
                        <a:pt x="1126" y="4308"/>
                      </a:cubicBezTo>
                      <a:cubicBezTo>
                        <a:pt x="1356" y="4195"/>
                        <a:pt x="1582" y="4074"/>
                        <a:pt x="1803" y="3947"/>
                      </a:cubicBezTo>
                      <a:cubicBezTo>
                        <a:pt x="1906" y="3887"/>
                        <a:pt x="2009" y="3825"/>
                        <a:pt x="2111" y="3763"/>
                      </a:cubicBezTo>
                      <a:cubicBezTo>
                        <a:pt x="2066" y="3699"/>
                        <a:pt x="2026" y="3633"/>
                        <a:pt x="1995" y="3562"/>
                      </a:cubicBezTo>
                      <a:cubicBezTo>
                        <a:pt x="1889" y="3619"/>
                        <a:pt x="1785" y="3677"/>
                        <a:pt x="1681" y="3736"/>
                      </a:cubicBezTo>
                      <a:cubicBezTo>
                        <a:pt x="1459" y="3863"/>
                        <a:pt x="1242" y="3999"/>
                        <a:pt x="1030" y="4142"/>
                      </a:cubicBezTo>
                      <a:cubicBezTo>
                        <a:pt x="886" y="4241"/>
                        <a:pt x="743" y="4342"/>
                        <a:pt x="604" y="4451"/>
                      </a:cubicBezTo>
                      <a:cubicBezTo>
                        <a:pt x="381" y="4054"/>
                        <a:pt x="252" y="3599"/>
                        <a:pt x="245" y="3114"/>
                      </a:cubicBezTo>
                      <a:lnTo>
                        <a:pt x="245" y="3114"/>
                      </a:lnTo>
                      <a:cubicBezTo>
                        <a:pt x="419" y="3140"/>
                        <a:pt x="594" y="3155"/>
                        <a:pt x="768" y="3169"/>
                      </a:cubicBezTo>
                      <a:cubicBezTo>
                        <a:pt x="1026" y="3186"/>
                        <a:pt x="1281" y="3195"/>
                        <a:pt x="1537" y="3195"/>
                      </a:cubicBezTo>
                      <a:cubicBezTo>
                        <a:pt x="1656" y="3195"/>
                        <a:pt x="1776" y="3192"/>
                        <a:pt x="1895" y="3189"/>
                      </a:cubicBezTo>
                      <a:cubicBezTo>
                        <a:pt x="1891" y="3151"/>
                        <a:pt x="1889" y="3113"/>
                        <a:pt x="1889" y="3073"/>
                      </a:cubicBezTo>
                      <a:cubicBezTo>
                        <a:pt x="1889" y="3034"/>
                        <a:pt x="1891" y="2995"/>
                        <a:pt x="1895" y="2957"/>
                      </a:cubicBezTo>
                      <a:cubicBezTo>
                        <a:pt x="1776" y="2953"/>
                        <a:pt x="1656" y="2952"/>
                        <a:pt x="1537" y="2952"/>
                      </a:cubicBezTo>
                      <a:cubicBezTo>
                        <a:pt x="1281" y="2952"/>
                        <a:pt x="1026" y="2960"/>
                        <a:pt x="768" y="2977"/>
                      </a:cubicBezTo>
                      <a:cubicBezTo>
                        <a:pt x="594" y="2990"/>
                        <a:pt x="419" y="3007"/>
                        <a:pt x="245" y="3032"/>
                      </a:cubicBezTo>
                      <a:cubicBezTo>
                        <a:pt x="252" y="2547"/>
                        <a:pt x="381" y="2092"/>
                        <a:pt x="604" y="1695"/>
                      </a:cubicBezTo>
                      <a:cubicBezTo>
                        <a:pt x="743" y="1804"/>
                        <a:pt x="886" y="1906"/>
                        <a:pt x="1030" y="2005"/>
                      </a:cubicBezTo>
                      <a:cubicBezTo>
                        <a:pt x="1242" y="2147"/>
                        <a:pt x="1459" y="2283"/>
                        <a:pt x="1681" y="2410"/>
                      </a:cubicBezTo>
                      <a:cubicBezTo>
                        <a:pt x="1785" y="2470"/>
                        <a:pt x="1889" y="2527"/>
                        <a:pt x="1995" y="2584"/>
                      </a:cubicBezTo>
                      <a:cubicBezTo>
                        <a:pt x="2026" y="2513"/>
                        <a:pt x="2066" y="2447"/>
                        <a:pt x="2111" y="2383"/>
                      </a:cubicBezTo>
                      <a:cubicBezTo>
                        <a:pt x="2009" y="2321"/>
                        <a:pt x="1906" y="2259"/>
                        <a:pt x="1803" y="2200"/>
                      </a:cubicBezTo>
                      <a:cubicBezTo>
                        <a:pt x="1582" y="2072"/>
                        <a:pt x="1356" y="1951"/>
                        <a:pt x="1126" y="1838"/>
                      </a:cubicBezTo>
                      <a:cubicBezTo>
                        <a:pt x="968" y="1763"/>
                        <a:pt x="808" y="1689"/>
                        <a:pt x="645" y="1624"/>
                      </a:cubicBezTo>
                      <a:cubicBezTo>
                        <a:pt x="886" y="1223"/>
                        <a:pt x="1222" y="885"/>
                        <a:pt x="1623" y="645"/>
                      </a:cubicBezTo>
                      <a:cubicBezTo>
                        <a:pt x="1688" y="809"/>
                        <a:pt x="1762" y="968"/>
                        <a:pt x="1838" y="1125"/>
                      </a:cubicBezTo>
                      <a:cubicBezTo>
                        <a:pt x="1950" y="1356"/>
                        <a:pt x="2071" y="1582"/>
                        <a:pt x="2200" y="1804"/>
                      </a:cubicBezTo>
                      <a:cubicBezTo>
                        <a:pt x="2259" y="1907"/>
                        <a:pt x="2320" y="2009"/>
                        <a:pt x="2384" y="2111"/>
                      </a:cubicBezTo>
                      <a:cubicBezTo>
                        <a:pt x="2446" y="2065"/>
                        <a:pt x="2512" y="2027"/>
                        <a:pt x="2585" y="1995"/>
                      </a:cubicBezTo>
                      <a:cubicBezTo>
                        <a:pt x="2528" y="1890"/>
                        <a:pt x="2470" y="1785"/>
                        <a:pt x="2411" y="1682"/>
                      </a:cubicBezTo>
                      <a:cubicBezTo>
                        <a:pt x="2282" y="1460"/>
                        <a:pt x="2146" y="1243"/>
                        <a:pt x="2004" y="1031"/>
                      </a:cubicBezTo>
                      <a:cubicBezTo>
                        <a:pt x="1905" y="885"/>
                        <a:pt x="1804" y="742"/>
                        <a:pt x="1696" y="604"/>
                      </a:cubicBezTo>
                      <a:cubicBezTo>
                        <a:pt x="2091" y="382"/>
                        <a:pt x="2546" y="253"/>
                        <a:pt x="3031" y="246"/>
                      </a:cubicBezTo>
                      <a:close/>
                      <a:moveTo>
                        <a:pt x="3072" y="0"/>
                      </a:moveTo>
                      <a:cubicBezTo>
                        <a:pt x="1376" y="0"/>
                        <a:pt x="1" y="1377"/>
                        <a:pt x="1" y="3073"/>
                      </a:cubicBezTo>
                      <a:cubicBezTo>
                        <a:pt x="1" y="4769"/>
                        <a:pt x="1376" y="6145"/>
                        <a:pt x="3072" y="6145"/>
                      </a:cubicBezTo>
                      <a:cubicBezTo>
                        <a:pt x="4770" y="6145"/>
                        <a:pt x="6145" y="4769"/>
                        <a:pt x="6145" y="3073"/>
                      </a:cubicBezTo>
                      <a:cubicBezTo>
                        <a:pt x="6145" y="1377"/>
                        <a:pt x="4770" y="0"/>
                        <a:pt x="307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40"/>
                <p:cNvSpPr/>
                <p:nvPr/>
              </p:nvSpPr>
              <p:spPr>
                <a:xfrm>
                  <a:off x="3389599" y="3202257"/>
                  <a:ext cx="217738" cy="217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58" extrusionOk="0">
                      <a:moveTo>
                        <a:pt x="928" y="0"/>
                      </a:moveTo>
                      <a:cubicBezTo>
                        <a:pt x="858" y="0"/>
                        <a:pt x="801" y="58"/>
                        <a:pt x="801" y="129"/>
                      </a:cubicBezTo>
                      <a:cubicBezTo>
                        <a:pt x="801" y="200"/>
                        <a:pt x="858" y="256"/>
                        <a:pt x="928" y="256"/>
                      </a:cubicBezTo>
                      <a:cubicBezTo>
                        <a:pt x="999" y="256"/>
                        <a:pt x="1057" y="200"/>
                        <a:pt x="1057" y="129"/>
                      </a:cubicBezTo>
                      <a:cubicBezTo>
                        <a:pt x="1057" y="58"/>
                        <a:pt x="999" y="0"/>
                        <a:pt x="928" y="0"/>
                      </a:cubicBezTo>
                      <a:close/>
                      <a:moveTo>
                        <a:pt x="363" y="235"/>
                      </a:moveTo>
                      <a:cubicBezTo>
                        <a:pt x="330" y="235"/>
                        <a:pt x="297" y="248"/>
                        <a:pt x="272" y="273"/>
                      </a:cubicBezTo>
                      <a:cubicBezTo>
                        <a:pt x="223" y="323"/>
                        <a:pt x="223" y="403"/>
                        <a:pt x="272" y="454"/>
                      </a:cubicBezTo>
                      <a:cubicBezTo>
                        <a:pt x="297" y="479"/>
                        <a:pt x="330" y="491"/>
                        <a:pt x="363" y="491"/>
                      </a:cubicBezTo>
                      <a:cubicBezTo>
                        <a:pt x="396" y="491"/>
                        <a:pt x="429" y="479"/>
                        <a:pt x="453" y="454"/>
                      </a:cubicBezTo>
                      <a:cubicBezTo>
                        <a:pt x="504" y="403"/>
                        <a:pt x="504" y="323"/>
                        <a:pt x="453" y="273"/>
                      </a:cubicBezTo>
                      <a:cubicBezTo>
                        <a:pt x="429" y="248"/>
                        <a:pt x="396" y="235"/>
                        <a:pt x="363" y="235"/>
                      </a:cubicBezTo>
                      <a:close/>
                      <a:moveTo>
                        <a:pt x="1494" y="235"/>
                      </a:moveTo>
                      <a:cubicBezTo>
                        <a:pt x="1462" y="235"/>
                        <a:pt x="1429" y="248"/>
                        <a:pt x="1405" y="273"/>
                      </a:cubicBezTo>
                      <a:cubicBezTo>
                        <a:pt x="1354" y="323"/>
                        <a:pt x="1354" y="403"/>
                        <a:pt x="1405" y="454"/>
                      </a:cubicBezTo>
                      <a:cubicBezTo>
                        <a:pt x="1429" y="479"/>
                        <a:pt x="1462" y="491"/>
                        <a:pt x="1494" y="491"/>
                      </a:cubicBezTo>
                      <a:cubicBezTo>
                        <a:pt x="1527" y="491"/>
                        <a:pt x="1559" y="479"/>
                        <a:pt x="1584" y="454"/>
                      </a:cubicBezTo>
                      <a:cubicBezTo>
                        <a:pt x="1635" y="403"/>
                        <a:pt x="1635" y="323"/>
                        <a:pt x="1584" y="273"/>
                      </a:cubicBezTo>
                      <a:cubicBezTo>
                        <a:pt x="1559" y="248"/>
                        <a:pt x="1527" y="235"/>
                        <a:pt x="1494" y="235"/>
                      </a:cubicBezTo>
                      <a:close/>
                      <a:moveTo>
                        <a:pt x="128" y="800"/>
                      </a:moveTo>
                      <a:cubicBezTo>
                        <a:pt x="58" y="800"/>
                        <a:pt x="1" y="858"/>
                        <a:pt x="1" y="929"/>
                      </a:cubicBezTo>
                      <a:cubicBezTo>
                        <a:pt x="1" y="1000"/>
                        <a:pt x="58" y="1056"/>
                        <a:pt x="128" y="1056"/>
                      </a:cubicBezTo>
                      <a:cubicBezTo>
                        <a:pt x="199" y="1056"/>
                        <a:pt x="257" y="1000"/>
                        <a:pt x="257" y="929"/>
                      </a:cubicBezTo>
                      <a:cubicBezTo>
                        <a:pt x="257" y="858"/>
                        <a:pt x="199" y="800"/>
                        <a:pt x="128" y="800"/>
                      </a:cubicBezTo>
                      <a:close/>
                      <a:moveTo>
                        <a:pt x="1728" y="800"/>
                      </a:moveTo>
                      <a:cubicBezTo>
                        <a:pt x="1658" y="800"/>
                        <a:pt x="1601" y="858"/>
                        <a:pt x="1601" y="929"/>
                      </a:cubicBezTo>
                      <a:cubicBezTo>
                        <a:pt x="1601" y="1000"/>
                        <a:pt x="1658" y="1056"/>
                        <a:pt x="1728" y="1056"/>
                      </a:cubicBezTo>
                      <a:cubicBezTo>
                        <a:pt x="1729" y="1056"/>
                        <a:pt x="1730" y="1056"/>
                        <a:pt x="1731" y="1056"/>
                      </a:cubicBezTo>
                      <a:cubicBezTo>
                        <a:pt x="1800" y="1056"/>
                        <a:pt x="1857" y="999"/>
                        <a:pt x="1857" y="929"/>
                      </a:cubicBezTo>
                      <a:cubicBezTo>
                        <a:pt x="1857" y="858"/>
                        <a:pt x="1799" y="800"/>
                        <a:pt x="1728" y="800"/>
                      </a:cubicBezTo>
                      <a:close/>
                      <a:moveTo>
                        <a:pt x="363" y="1367"/>
                      </a:moveTo>
                      <a:cubicBezTo>
                        <a:pt x="330" y="1367"/>
                        <a:pt x="297" y="1379"/>
                        <a:pt x="272" y="1404"/>
                      </a:cubicBezTo>
                      <a:cubicBezTo>
                        <a:pt x="223" y="1455"/>
                        <a:pt x="223" y="1535"/>
                        <a:pt x="272" y="1585"/>
                      </a:cubicBezTo>
                      <a:cubicBezTo>
                        <a:pt x="297" y="1610"/>
                        <a:pt x="330" y="1623"/>
                        <a:pt x="363" y="1623"/>
                      </a:cubicBezTo>
                      <a:cubicBezTo>
                        <a:pt x="396" y="1623"/>
                        <a:pt x="429" y="1610"/>
                        <a:pt x="453" y="1585"/>
                      </a:cubicBezTo>
                      <a:cubicBezTo>
                        <a:pt x="504" y="1535"/>
                        <a:pt x="504" y="1453"/>
                        <a:pt x="453" y="1404"/>
                      </a:cubicBezTo>
                      <a:cubicBezTo>
                        <a:pt x="429" y="1379"/>
                        <a:pt x="396" y="1367"/>
                        <a:pt x="363" y="1367"/>
                      </a:cubicBezTo>
                      <a:close/>
                      <a:moveTo>
                        <a:pt x="1494" y="1367"/>
                      </a:moveTo>
                      <a:cubicBezTo>
                        <a:pt x="1462" y="1367"/>
                        <a:pt x="1429" y="1379"/>
                        <a:pt x="1405" y="1404"/>
                      </a:cubicBezTo>
                      <a:cubicBezTo>
                        <a:pt x="1354" y="1455"/>
                        <a:pt x="1354" y="1535"/>
                        <a:pt x="1405" y="1585"/>
                      </a:cubicBezTo>
                      <a:cubicBezTo>
                        <a:pt x="1429" y="1610"/>
                        <a:pt x="1462" y="1623"/>
                        <a:pt x="1494" y="1623"/>
                      </a:cubicBezTo>
                      <a:cubicBezTo>
                        <a:pt x="1527" y="1623"/>
                        <a:pt x="1559" y="1610"/>
                        <a:pt x="1584" y="1585"/>
                      </a:cubicBezTo>
                      <a:cubicBezTo>
                        <a:pt x="1635" y="1535"/>
                        <a:pt x="1635" y="1453"/>
                        <a:pt x="1584" y="1404"/>
                      </a:cubicBezTo>
                      <a:cubicBezTo>
                        <a:pt x="1559" y="1379"/>
                        <a:pt x="1527" y="1367"/>
                        <a:pt x="1494" y="1367"/>
                      </a:cubicBezTo>
                      <a:close/>
                      <a:moveTo>
                        <a:pt x="928" y="1600"/>
                      </a:moveTo>
                      <a:cubicBezTo>
                        <a:pt x="858" y="1600"/>
                        <a:pt x="801" y="1658"/>
                        <a:pt x="801" y="1729"/>
                      </a:cubicBezTo>
                      <a:cubicBezTo>
                        <a:pt x="801" y="1800"/>
                        <a:pt x="858" y="1858"/>
                        <a:pt x="928" y="1858"/>
                      </a:cubicBezTo>
                      <a:cubicBezTo>
                        <a:pt x="999" y="1858"/>
                        <a:pt x="1057" y="1800"/>
                        <a:pt x="1057" y="1729"/>
                      </a:cubicBezTo>
                      <a:cubicBezTo>
                        <a:pt x="1057" y="1658"/>
                        <a:pt x="999" y="1600"/>
                        <a:pt x="928" y="160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40"/>
                <p:cNvSpPr/>
                <p:nvPr/>
              </p:nvSpPr>
              <p:spPr>
                <a:xfrm>
                  <a:off x="3159897" y="3432427"/>
                  <a:ext cx="1642" cy="3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32" extrusionOk="0">
                      <a:moveTo>
                        <a:pt x="1" y="1"/>
                      </a:moveTo>
                      <a:cubicBezTo>
                        <a:pt x="5" y="11"/>
                        <a:pt x="9" y="22"/>
                        <a:pt x="14" y="32"/>
                      </a:cubicBezTo>
                      <a:lnTo>
                        <a:pt x="14" y="32"/>
                      </a:lnTo>
                      <a:cubicBezTo>
                        <a:pt x="9" y="22"/>
                        <a:pt x="5" y="11"/>
                        <a:pt x="1" y="1"/>
                      </a:cubicBezTo>
                      <a:close/>
                    </a:path>
                  </a:pathLst>
                </a:custGeom>
                <a:solidFill>
                  <a:srgbClr val="D2D6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40"/>
                <p:cNvSpPr/>
                <p:nvPr/>
              </p:nvSpPr>
              <p:spPr>
                <a:xfrm>
                  <a:off x="4059709" y="2236199"/>
                  <a:ext cx="198039" cy="4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9" h="374" extrusionOk="0">
                      <a:moveTo>
                        <a:pt x="845" y="0"/>
                      </a:moveTo>
                      <a:cubicBezTo>
                        <a:pt x="474" y="0"/>
                        <a:pt x="153" y="153"/>
                        <a:pt x="1" y="374"/>
                      </a:cubicBezTo>
                      <a:lnTo>
                        <a:pt x="1688" y="374"/>
                      </a:lnTo>
                      <a:cubicBezTo>
                        <a:pt x="1536" y="153"/>
                        <a:pt x="1215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40"/>
                <p:cNvSpPr/>
                <p:nvPr/>
              </p:nvSpPr>
              <p:spPr>
                <a:xfrm>
                  <a:off x="4059709" y="2348411"/>
                  <a:ext cx="198039" cy="4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9" h="374" extrusionOk="0">
                      <a:moveTo>
                        <a:pt x="1" y="0"/>
                      </a:moveTo>
                      <a:cubicBezTo>
                        <a:pt x="153" y="221"/>
                        <a:pt x="474" y="373"/>
                        <a:pt x="845" y="373"/>
                      </a:cubicBezTo>
                      <a:cubicBezTo>
                        <a:pt x="1215" y="373"/>
                        <a:pt x="1536" y="221"/>
                        <a:pt x="16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40"/>
                <p:cNvSpPr/>
                <p:nvPr/>
              </p:nvSpPr>
              <p:spPr>
                <a:xfrm>
                  <a:off x="5715110" y="2314290"/>
                  <a:ext cx="198039" cy="43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9" h="372" extrusionOk="0">
                      <a:moveTo>
                        <a:pt x="844" y="0"/>
                      </a:moveTo>
                      <a:cubicBezTo>
                        <a:pt x="474" y="0"/>
                        <a:pt x="153" y="151"/>
                        <a:pt x="0" y="372"/>
                      </a:cubicBezTo>
                      <a:lnTo>
                        <a:pt x="1688" y="372"/>
                      </a:lnTo>
                      <a:cubicBezTo>
                        <a:pt x="1537" y="151"/>
                        <a:pt x="121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40"/>
                <p:cNvSpPr/>
                <p:nvPr/>
              </p:nvSpPr>
              <p:spPr>
                <a:xfrm>
                  <a:off x="1959678" y="2835134"/>
                  <a:ext cx="911286" cy="575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2" h="4906" extrusionOk="0">
                      <a:moveTo>
                        <a:pt x="760" y="1"/>
                      </a:moveTo>
                      <a:cubicBezTo>
                        <a:pt x="623" y="485"/>
                        <a:pt x="478" y="965"/>
                        <a:pt x="374" y="1428"/>
                      </a:cubicBezTo>
                      <a:cubicBezTo>
                        <a:pt x="1" y="3089"/>
                        <a:pt x="1493" y="3955"/>
                        <a:pt x="3359" y="4432"/>
                      </a:cubicBezTo>
                      <a:cubicBezTo>
                        <a:pt x="3987" y="4591"/>
                        <a:pt x="6989" y="4841"/>
                        <a:pt x="7644" y="4895"/>
                      </a:cubicBezTo>
                      <a:lnTo>
                        <a:pt x="7644" y="4895"/>
                      </a:lnTo>
                      <a:cubicBezTo>
                        <a:pt x="7504" y="4883"/>
                        <a:pt x="7364" y="4871"/>
                        <a:pt x="7228" y="4859"/>
                      </a:cubicBezTo>
                      <a:cubicBezTo>
                        <a:pt x="7191" y="4593"/>
                        <a:pt x="7171" y="4323"/>
                        <a:pt x="7171" y="4047"/>
                      </a:cubicBezTo>
                      <a:cubicBezTo>
                        <a:pt x="7171" y="3352"/>
                        <a:pt x="7291" y="2683"/>
                        <a:pt x="7512" y="2061"/>
                      </a:cubicBezTo>
                      <a:cubicBezTo>
                        <a:pt x="4651" y="1317"/>
                        <a:pt x="2101" y="553"/>
                        <a:pt x="760" y="1"/>
                      </a:cubicBezTo>
                      <a:close/>
                      <a:moveTo>
                        <a:pt x="7644" y="4895"/>
                      </a:moveTo>
                      <a:lnTo>
                        <a:pt x="7644" y="4895"/>
                      </a:lnTo>
                      <a:cubicBezTo>
                        <a:pt x="7652" y="4896"/>
                        <a:pt x="7660" y="4896"/>
                        <a:pt x="7667" y="4897"/>
                      </a:cubicBezTo>
                      <a:cubicBezTo>
                        <a:pt x="7701" y="4900"/>
                        <a:pt x="7736" y="4903"/>
                        <a:pt x="7770" y="4905"/>
                      </a:cubicBezTo>
                      <a:cubicBezTo>
                        <a:pt x="7772" y="4905"/>
                        <a:pt x="7727" y="4902"/>
                        <a:pt x="7644" y="489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40"/>
                <p:cNvSpPr/>
                <p:nvPr/>
              </p:nvSpPr>
              <p:spPr>
                <a:xfrm>
                  <a:off x="5715110" y="2426268"/>
                  <a:ext cx="198157" cy="4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0" h="374" extrusionOk="0">
                      <a:moveTo>
                        <a:pt x="0" y="1"/>
                      </a:moveTo>
                      <a:cubicBezTo>
                        <a:pt x="153" y="221"/>
                        <a:pt x="474" y="374"/>
                        <a:pt x="844" y="374"/>
                      </a:cubicBezTo>
                      <a:cubicBezTo>
                        <a:pt x="1216" y="374"/>
                        <a:pt x="1537" y="221"/>
                        <a:pt x="168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40"/>
                <p:cNvSpPr/>
                <p:nvPr/>
              </p:nvSpPr>
              <p:spPr>
                <a:xfrm>
                  <a:off x="8403524" y="3374152"/>
                  <a:ext cx="934854" cy="118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3" h="1011" extrusionOk="0">
                      <a:moveTo>
                        <a:pt x="1794" y="0"/>
                      </a:moveTo>
                      <a:cubicBezTo>
                        <a:pt x="1763" y="339"/>
                        <a:pt x="1704" y="672"/>
                        <a:pt x="1617" y="992"/>
                      </a:cubicBezTo>
                      <a:lnTo>
                        <a:pt x="6" y="992"/>
                      </a:lnTo>
                      <a:cubicBezTo>
                        <a:pt x="5" y="998"/>
                        <a:pt x="2" y="1005"/>
                        <a:pt x="0" y="1011"/>
                      </a:cubicBezTo>
                      <a:lnTo>
                        <a:pt x="6300" y="1011"/>
                      </a:lnTo>
                      <a:cubicBezTo>
                        <a:pt x="7027" y="1011"/>
                        <a:pt x="7656" y="601"/>
                        <a:pt x="797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40"/>
                <p:cNvSpPr/>
                <p:nvPr/>
              </p:nvSpPr>
              <p:spPr>
                <a:xfrm>
                  <a:off x="9014187" y="2932806"/>
                  <a:ext cx="349412" cy="40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3414" extrusionOk="0">
                      <a:moveTo>
                        <a:pt x="2193" y="0"/>
                      </a:moveTo>
                      <a:cubicBezTo>
                        <a:pt x="884" y="0"/>
                        <a:pt x="1" y="1336"/>
                        <a:pt x="511" y="2540"/>
                      </a:cubicBezTo>
                      <a:lnTo>
                        <a:pt x="761" y="3132"/>
                      </a:lnTo>
                      <a:cubicBezTo>
                        <a:pt x="833" y="3302"/>
                        <a:pt x="1000" y="3414"/>
                        <a:pt x="1185" y="3414"/>
                      </a:cubicBezTo>
                      <a:lnTo>
                        <a:pt x="2899" y="3414"/>
                      </a:lnTo>
                      <a:cubicBezTo>
                        <a:pt x="2951" y="3240"/>
                        <a:pt x="2979" y="3057"/>
                        <a:pt x="2979" y="2868"/>
                      </a:cubicBezTo>
                      <a:lnTo>
                        <a:pt x="2979" y="2427"/>
                      </a:lnTo>
                      <a:cubicBezTo>
                        <a:pt x="2979" y="2544"/>
                        <a:pt x="2962" y="2657"/>
                        <a:pt x="2930" y="2765"/>
                      </a:cubicBezTo>
                      <a:lnTo>
                        <a:pt x="1867" y="2765"/>
                      </a:lnTo>
                      <a:cubicBezTo>
                        <a:pt x="1754" y="2765"/>
                        <a:pt x="1649" y="2696"/>
                        <a:pt x="1605" y="2591"/>
                      </a:cubicBezTo>
                      <a:lnTo>
                        <a:pt x="1508" y="2359"/>
                      </a:lnTo>
                      <a:cubicBezTo>
                        <a:pt x="1164" y="1548"/>
                        <a:pt x="1759" y="649"/>
                        <a:pt x="2640" y="649"/>
                      </a:cubicBezTo>
                      <a:lnTo>
                        <a:pt x="2979" y="649"/>
                      </a:lnTo>
                      <a:lnTo>
                        <a:pt x="29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40"/>
                <p:cNvSpPr/>
                <p:nvPr/>
              </p:nvSpPr>
              <p:spPr>
                <a:xfrm>
                  <a:off x="3678866" y="2003683"/>
                  <a:ext cx="3694509" cy="1488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09" h="12699" extrusionOk="0">
                      <a:moveTo>
                        <a:pt x="29135" y="0"/>
                      </a:moveTo>
                      <a:cubicBezTo>
                        <a:pt x="29039" y="0"/>
                        <a:pt x="28942" y="18"/>
                        <a:pt x="28849" y="54"/>
                      </a:cubicBezTo>
                      <a:lnTo>
                        <a:pt x="27849" y="443"/>
                      </a:lnTo>
                      <a:cubicBezTo>
                        <a:pt x="27621" y="532"/>
                        <a:pt x="27471" y="751"/>
                        <a:pt x="27471" y="994"/>
                      </a:cubicBezTo>
                      <a:lnTo>
                        <a:pt x="27471" y="1431"/>
                      </a:lnTo>
                      <a:cubicBezTo>
                        <a:pt x="27471" y="1759"/>
                        <a:pt x="27737" y="2023"/>
                        <a:pt x="28064" y="2023"/>
                      </a:cubicBezTo>
                      <a:lnTo>
                        <a:pt x="30048" y="2023"/>
                      </a:lnTo>
                      <a:cubicBezTo>
                        <a:pt x="30078" y="2023"/>
                        <a:pt x="30107" y="2022"/>
                        <a:pt x="30136" y="2017"/>
                      </a:cubicBezTo>
                      <a:lnTo>
                        <a:pt x="30136" y="2017"/>
                      </a:lnTo>
                      <a:cubicBezTo>
                        <a:pt x="30139" y="3866"/>
                        <a:pt x="30093" y="9147"/>
                        <a:pt x="29538" y="11670"/>
                      </a:cubicBezTo>
                      <a:lnTo>
                        <a:pt x="15313" y="11670"/>
                      </a:lnTo>
                      <a:cubicBezTo>
                        <a:pt x="16113" y="6977"/>
                        <a:pt x="14568" y="788"/>
                        <a:pt x="14552" y="725"/>
                      </a:cubicBezTo>
                      <a:lnTo>
                        <a:pt x="14416" y="759"/>
                      </a:lnTo>
                      <a:cubicBezTo>
                        <a:pt x="14432" y="822"/>
                        <a:pt x="15976" y="7004"/>
                        <a:pt x="15171" y="11670"/>
                      </a:cubicBezTo>
                      <a:lnTo>
                        <a:pt x="5876" y="11670"/>
                      </a:lnTo>
                      <a:cubicBezTo>
                        <a:pt x="5093" y="9261"/>
                        <a:pt x="4279" y="7731"/>
                        <a:pt x="2416" y="5155"/>
                      </a:cubicBezTo>
                      <a:cubicBezTo>
                        <a:pt x="1476" y="3858"/>
                        <a:pt x="148" y="1147"/>
                        <a:pt x="306" y="202"/>
                      </a:cubicBezTo>
                      <a:lnTo>
                        <a:pt x="167" y="180"/>
                      </a:lnTo>
                      <a:lnTo>
                        <a:pt x="167" y="180"/>
                      </a:lnTo>
                      <a:cubicBezTo>
                        <a:pt x="1" y="1172"/>
                        <a:pt x="1328" y="3890"/>
                        <a:pt x="2302" y="5237"/>
                      </a:cubicBezTo>
                      <a:cubicBezTo>
                        <a:pt x="4149" y="7790"/>
                        <a:pt x="4959" y="9309"/>
                        <a:pt x="5735" y="11687"/>
                      </a:cubicBezTo>
                      <a:cubicBezTo>
                        <a:pt x="5373" y="11678"/>
                        <a:pt x="4924" y="11640"/>
                        <a:pt x="4402" y="11577"/>
                      </a:cubicBezTo>
                      <a:cubicBezTo>
                        <a:pt x="4375" y="11951"/>
                        <a:pt x="4312" y="12316"/>
                        <a:pt x="4218" y="12668"/>
                      </a:cubicBezTo>
                      <a:lnTo>
                        <a:pt x="3318" y="12668"/>
                      </a:lnTo>
                      <a:cubicBezTo>
                        <a:pt x="3311" y="12678"/>
                        <a:pt x="3302" y="12688"/>
                        <a:pt x="3295" y="12699"/>
                      </a:cubicBezTo>
                      <a:lnTo>
                        <a:pt x="31508" y="12699"/>
                      </a:lnTo>
                      <a:cubicBezTo>
                        <a:pt x="31504" y="12693"/>
                        <a:pt x="31500" y="12686"/>
                        <a:pt x="31497" y="12680"/>
                      </a:cubicBezTo>
                      <a:lnTo>
                        <a:pt x="30401" y="12680"/>
                      </a:lnTo>
                      <a:cubicBezTo>
                        <a:pt x="30317" y="12360"/>
                        <a:pt x="30257" y="12027"/>
                        <a:pt x="30226" y="11688"/>
                      </a:cubicBezTo>
                      <a:lnTo>
                        <a:pt x="29678" y="11688"/>
                      </a:lnTo>
                      <a:cubicBezTo>
                        <a:pt x="30236" y="9131"/>
                        <a:pt x="30278" y="3801"/>
                        <a:pt x="30276" y="1982"/>
                      </a:cubicBezTo>
                      <a:cubicBezTo>
                        <a:pt x="30327" y="1964"/>
                        <a:pt x="30373" y="1940"/>
                        <a:pt x="30417" y="1910"/>
                      </a:cubicBezTo>
                      <a:cubicBezTo>
                        <a:pt x="30594" y="1791"/>
                        <a:pt x="30710" y="1590"/>
                        <a:pt x="30710" y="1361"/>
                      </a:cubicBezTo>
                      <a:cubicBezTo>
                        <a:pt x="30710" y="1110"/>
                        <a:pt x="30589" y="872"/>
                        <a:pt x="30386" y="724"/>
                      </a:cubicBezTo>
                      <a:lnTo>
                        <a:pt x="29600" y="152"/>
                      </a:lnTo>
                      <a:cubicBezTo>
                        <a:pt x="29463" y="52"/>
                        <a:pt x="29300" y="0"/>
                        <a:pt x="291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40"/>
                <p:cNvSpPr/>
                <p:nvPr/>
              </p:nvSpPr>
              <p:spPr>
                <a:xfrm>
                  <a:off x="8229636" y="3490468"/>
                  <a:ext cx="1290" cy="2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9" extrusionOk="0">
                      <a:moveTo>
                        <a:pt x="1" y="19"/>
                      </a:moveTo>
                      <a:lnTo>
                        <a:pt x="1" y="19"/>
                      </a:lnTo>
                      <a:cubicBezTo>
                        <a:pt x="3" y="12"/>
                        <a:pt x="8" y="6"/>
                        <a:pt x="10" y="0"/>
                      </a:cubicBezTo>
                      <a:lnTo>
                        <a:pt x="10" y="0"/>
                      </a:lnTo>
                      <a:cubicBezTo>
                        <a:pt x="8" y="6"/>
                        <a:pt x="3" y="12"/>
                        <a:pt x="1" y="19"/>
                      </a:cubicBezTo>
                      <a:close/>
                    </a:path>
                  </a:pathLst>
                </a:custGeom>
                <a:solidFill>
                  <a:srgbClr val="BEC1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40"/>
                <p:cNvSpPr/>
                <p:nvPr/>
              </p:nvSpPr>
              <p:spPr>
                <a:xfrm>
                  <a:off x="2800160" y="2567208"/>
                  <a:ext cx="6495789" cy="923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00" h="7875" extrusionOk="0">
                      <a:moveTo>
                        <a:pt x="53039" y="0"/>
                      </a:moveTo>
                      <a:lnTo>
                        <a:pt x="53039" y="0"/>
                      </a:lnTo>
                      <a:cubicBezTo>
                        <a:pt x="53298" y="479"/>
                        <a:pt x="53445" y="1028"/>
                        <a:pt x="53445" y="1611"/>
                      </a:cubicBezTo>
                      <a:cubicBezTo>
                        <a:pt x="53445" y="1729"/>
                        <a:pt x="53439" y="1845"/>
                        <a:pt x="53427" y="1959"/>
                      </a:cubicBezTo>
                      <a:lnTo>
                        <a:pt x="52440" y="1566"/>
                      </a:lnTo>
                      <a:lnTo>
                        <a:pt x="52440" y="1566"/>
                      </a:lnTo>
                      <a:lnTo>
                        <a:pt x="54529" y="2399"/>
                      </a:lnTo>
                      <a:cubicBezTo>
                        <a:pt x="54602" y="2427"/>
                        <a:pt x="54678" y="2441"/>
                        <a:pt x="54753" y="2441"/>
                      </a:cubicBezTo>
                      <a:cubicBezTo>
                        <a:pt x="54946" y="2441"/>
                        <a:pt x="55134" y="2349"/>
                        <a:pt x="55251" y="2184"/>
                      </a:cubicBezTo>
                      <a:cubicBezTo>
                        <a:pt x="55393" y="1982"/>
                        <a:pt x="55400" y="1715"/>
                        <a:pt x="55267" y="1507"/>
                      </a:cubicBezTo>
                      <a:lnTo>
                        <a:pt x="54755" y="703"/>
                      </a:lnTo>
                      <a:cubicBezTo>
                        <a:pt x="54505" y="308"/>
                        <a:pt x="54081" y="59"/>
                        <a:pt x="53615" y="33"/>
                      </a:cubicBezTo>
                      <a:lnTo>
                        <a:pt x="53039" y="0"/>
                      </a:lnTo>
                      <a:close/>
                      <a:moveTo>
                        <a:pt x="5955" y="390"/>
                      </a:moveTo>
                      <a:cubicBezTo>
                        <a:pt x="2672" y="390"/>
                        <a:pt x="0" y="3062"/>
                        <a:pt x="0" y="6345"/>
                      </a:cubicBezTo>
                      <a:cubicBezTo>
                        <a:pt x="0" y="6621"/>
                        <a:pt x="21" y="6892"/>
                        <a:pt x="58" y="7158"/>
                      </a:cubicBezTo>
                      <a:cubicBezTo>
                        <a:pt x="307" y="7179"/>
                        <a:pt x="561" y="7200"/>
                        <a:pt x="822" y="7221"/>
                      </a:cubicBezTo>
                      <a:cubicBezTo>
                        <a:pt x="773" y="6936"/>
                        <a:pt x="747" y="6643"/>
                        <a:pt x="747" y="6345"/>
                      </a:cubicBezTo>
                      <a:cubicBezTo>
                        <a:pt x="747" y="3469"/>
                        <a:pt x="3079" y="1136"/>
                        <a:pt x="5955" y="1136"/>
                      </a:cubicBezTo>
                      <a:cubicBezTo>
                        <a:pt x="8832" y="1136"/>
                        <a:pt x="11164" y="3469"/>
                        <a:pt x="11164" y="6345"/>
                      </a:cubicBezTo>
                      <a:cubicBezTo>
                        <a:pt x="11164" y="6878"/>
                        <a:pt x="11085" y="7391"/>
                        <a:pt x="10936" y="7874"/>
                      </a:cubicBezTo>
                      <a:lnTo>
                        <a:pt x="11711" y="7874"/>
                      </a:lnTo>
                      <a:cubicBezTo>
                        <a:pt x="11841" y="7387"/>
                        <a:pt x="11910" y="6874"/>
                        <a:pt x="11910" y="6345"/>
                      </a:cubicBezTo>
                      <a:cubicBezTo>
                        <a:pt x="11910" y="3062"/>
                        <a:pt x="9239" y="390"/>
                        <a:pt x="5955" y="390"/>
                      </a:cubicBezTo>
                      <a:close/>
                      <a:moveTo>
                        <a:pt x="43651" y="390"/>
                      </a:moveTo>
                      <a:cubicBezTo>
                        <a:pt x="40368" y="390"/>
                        <a:pt x="37696" y="3062"/>
                        <a:pt x="37696" y="6345"/>
                      </a:cubicBezTo>
                      <a:cubicBezTo>
                        <a:pt x="37696" y="6874"/>
                        <a:pt x="37767" y="7387"/>
                        <a:pt x="37895" y="7874"/>
                      </a:cubicBezTo>
                      <a:lnTo>
                        <a:pt x="38671" y="7874"/>
                      </a:lnTo>
                      <a:cubicBezTo>
                        <a:pt x="38523" y="7391"/>
                        <a:pt x="38442" y="6878"/>
                        <a:pt x="38442" y="6345"/>
                      </a:cubicBezTo>
                      <a:cubicBezTo>
                        <a:pt x="38442" y="3469"/>
                        <a:pt x="40775" y="1136"/>
                        <a:pt x="43651" y="1136"/>
                      </a:cubicBezTo>
                      <a:cubicBezTo>
                        <a:pt x="46527" y="1136"/>
                        <a:pt x="48860" y="3469"/>
                        <a:pt x="48860" y="6345"/>
                      </a:cubicBezTo>
                      <a:cubicBezTo>
                        <a:pt x="48860" y="6878"/>
                        <a:pt x="48779" y="7391"/>
                        <a:pt x="48631" y="7874"/>
                      </a:cubicBezTo>
                      <a:lnTo>
                        <a:pt x="49405" y="7874"/>
                      </a:lnTo>
                      <a:cubicBezTo>
                        <a:pt x="49535" y="7387"/>
                        <a:pt x="49606" y="6874"/>
                        <a:pt x="49606" y="6345"/>
                      </a:cubicBezTo>
                      <a:cubicBezTo>
                        <a:pt x="49606" y="3062"/>
                        <a:pt x="46935" y="390"/>
                        <a:pt x="43651" y="39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40"/>
                <p:cNvSpPr/>
                <p:nvPr/>
              </p:nvSpPr>
              <p:spPr>
                <a:xfrm>
                  <a:off x="626376" y="821291"/>
                  <a:ext cx="2203292" cy="303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91" h="25903" extrusionOk="0">
                      <a:moveTo>
                        <a:pt x="0" y="1"/>
                      </a:moveTo>
                      <a:lnTo>
                        <a:pt x="0" y="22308"/>
                      </a:lnTo>
                      <a:cubicBezTo>
                        <a:pt x="0" y="24290"/>
                        <a:pt x="1613" y="25902"/>
                        <a:pt x="3595" y="25902"/>
                      </a:cubicBezTo>
                      <a:lnTo>
                        <a:pt x="15196" y="25902"/>
                      </a:lnTo>
                      <a:cubicBezTo>
                        <a:pt x="17178" y="25902"/>
                        <a:pt x="18791" y="24290"/>
                        <a:pt x="18791" y="22308"/>
                      </a:cubicBezTo>
                      <a:lnTo>
                        <a:pt x="18791" y="14743"/>
                      </a:lnTo>
                      <a:lnTo>
                        <a:pt x="18288" y="14743"/>
                      </a:lnTo>
                      <a:lnTo>
                        <a:pt x="18288" y="22308"/>
                      </a:lnTo>
                      <a:cubicBezTo>
                        <a:pt x="18288" y="24013"/>
                        <a:pt x="16901" y="25399"/>
                        <a:pt x="15196" y="25399"/>
                      </a:cubicBezTo>
                      <a:lnTo>
                        <a:pt x="3595" y="25399"/>
                      </a:lnTo>
                      <a:cubicBezTo>
                        <a:pt x="1890" y="25399"/>
                        <a:pt x="503" y="24013"/>
                        <a:pt x="503" y="22308"/>
                      </a:cubicBez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6" name="Google Shape;336;p40"/>
            <p:cNvSpPr/>
            <p:nvPr/>
          </p:nvSpPr>
          <p:spPr>
            <a:xfrm>
              <a:off x="7072805" y="2760950"/>
              <a:ext cx="576522" cy="734023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agem 8" descr="Texto">
            <a:extLst>
              <a:ext uri="{FF2B5EF4-FFF2-40B4-BE49-F238E27FC236}">
                <a16:creationId xmlns:a16="http://schemas.microsoft.com/office/drawing/2014/main" id="{5331F7B0-14A0-2AD5-5393-5FDC0E4B7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932" y="1783067"/>
            <a:ext cx="1630604" cy="1070934"/>
          </a:xfrm>
          <a:prstGeom prst="rect">
            <a:avLst/>
          </a:prstGeom>
        </p:spPr>
      </p:pic>
      <p:sp>
        <p:nvSpPr>
          <p:cNvPr id="4" name="Google Shape;290;p40">
            <a:extLst>
              <a:ext uri="{FF2B5EF4-FFF2-40B4-BE49-F238E27FC236}">
                <a16:creationId xmlns:a16="http://schemas.microsoft.com/office/drawing/2014/main" id="{E2171CBC-28F4-06BE-24B9-8EEEB2CBF7E5}"/>
              </a:ext>
            </a:extLst>
          </p:cNvPr>
          <p:cNvSpPr txBox="1">
            <a:spLocks/>
          </p:cNvSpPr>
          <p:nvPr/>
        </p:nvSpPr>
        <p:spPr>
          <a:xfrm>
            <a:off x="32121" y="4358847"/>
            <a:ext cx="3889416" cy="70792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Montserrat"/>
              <a:buNone/>
              <a:defRPr sz="46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Font typeface="Arial"/>
              <a:buNone/>
            </a:pPr>
            <a:r>
              <a:rPr lang="pt-BR" sz="4400" b="0" kern="1200" dirty="0">
                <a:solidFill>
                  <a:schemeClr val="tx1"/>
                </a:solidFill>
                <a:latin typeface="Baguet Script" panose="00000500000000000000" pitchFamily="2" charset="0"/>
                <a:ea typeface="+mj-ea"/>
                <a:cs typeface="Calibri" panose="020F0502020204030204" pitchFamily="34" charset="0"/>
                <a:sym typeface="Arial"/>
              </a:rPr>
              <a:t>Não queira apenas ganhar a vida. Queira fazer a diferença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Font typeface="Arial"/>
              <a:buNone/>
            </a:pPr>
            <a:r>
              <a:rPr lang="pt-BR" sz="3500" b="0" kern="1200" dirty="0" err="1">
                <a:solidFill>
                  <a:schemeClr val="tx1"/>
                </a:solidFill>
                <a:latin typeface="Baguet Script" panose="020B0604020202020204" pitchFamily="2" charset="0"/>
                <a:ea typeface="+mj-ea"/>
                <a:cs typeface="+mj-cs"/>
                <a:sym typeface="Arial"/>
              </a:rPr>
              <a:t>Danzel</a:t>
            </a:r>
            <a:r>
              <a:rPr lang="pt-BR" sz="3500" b="0" kern="1200" dirty="0">
                <a:solidFill>
                  <a:schemeClr val="tx1"/>
                </a:solidFill>
                <a:latin typeface="Baguet Script" panose="020B0604020202020204" pitchFamily="2" charset="0"/>
                <a:ea typeface="+mj-ea"/>
                <a:cs typeface="+mj-cs"/>
                <a:sym typeface="Arial"/>
              </a:rPr>
              <a:t> </a:t>
            </a:r>
            <a:r>
              <a:rPr lang="pt-BR" sz="3500" b="0" kern="1200" dirty="0" err="1">
                <a:solidFill>
                  <a:schemeClr val="tx1"/>
                </a:solidFill>
                <a:latin typeface="Baguet Script" panose="020B0604020202020204" pitchFamily="2" charset="0"/>
                <a:ea typeface="+mj-ea"/>
                <a:cs typeface="+mj-cs"/>
                <a:sym typeface="Arial"/>
              </a:rPr>
              <a:t>Washinton</a:t>
            </a:r>
            <a:endParaRPr lang="pt-BR" sz="3500" b="0" kern="1200" dirty="0">
              <a:solidFill>
                <a:schemeClr val="tx1"/>
              </a:solidFill>
              <a:latin typeface="Baguet Script" panose="020B0604020202020204" pitchFamily="2" charset="0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591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90;p40">
            <a:extLst>
              <a:ext uri="{FF2B5EF4-FFF2-40B4-BE49-F238E27FC236}">
                <a16:creationId xmlns:a16="http://schemas.microsoft.com/office/drawing/2014/main" id="{E5F8C31A-419E-BC1B-DE2B-6C91C93EBA49}"/>
              </a:ext>
            </a:extLst>
          </p:cNvPr>
          <p:cNvSpPr txBox="1">
            <a:spLocks/>
          </p:cNvSpPr>
          <p:nvPr/>
        </p:nvSpPr>
        <p:spPr>
          <a:xfrm>
            <a:off x="0" y="1203960"/>
            <a:ext cx="9144000" cy="634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defTabSz="91440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/>
              <a:t>Integrantes do grupo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33583EE-6B0E-2EEF-32AD-50B8D3C6A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86" b="89931" l="9904" r="89776">
                        <a14:foregroundMark x1="47604" y1="7986" x2="54952" y2="79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914" y="2158678"/>
            <a:ext cx="1280350" cy="117808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9C0D457-2880-BC02-50C4-237BF5313E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22" b="94867" l="3429" r="95048">
                        <a14:foregroundMark x1="10095" y1="72433" x2="5524" y2="57605"/>
                        <a14:foregroundMark x1="5524" y1="57605" x2="11238" y2="37452"/>
                        <a14:foregroundMark x1="11238" y1="37452" x2="31810" y2="19772"/>
                        <a14:foregroundMark x1="18667" y1="46388" x2="31048" y2="22433"/>
                        <a14:foregroundMark x1="12381" y1="24715" x2="20190" y2="15970"/>
                        <a14:foregroundMark x1="20190" y1="15970" x2="33524" y2="7605"/>
                        <a14:foregroundMark x1="33524" y1="7605" x2="43429" y2="5703"/>
                        <a14:foregroundMark x1="43429" y1="5703" x2="43810" y2="5703"/>
                        <a14:foregroundMark x1="3619" y1="53042" x2="8000" y2="32890"/>
                        <a14:foregroundMark x1="62286" y1="7795" x2="75810" y2="20532"/>
                        <a14:foregroundMark x1="75810" y1="20532" x2="84000" y2="37262"/>
                        <a14:foregroundMark x1="84000" y1="37262" x2="85333" y2="55323"/>
                        <a14:foregroundMark x1="85333" y1="55323" x2="82857" y2="69011"/>
                        <a14:foregroundMark x1="91810" y1="40684" x2="91810" y2="53612"/>
                        <a14:foregroundMark x1="91810" y1="53612" x2="83810" y2="76996"/>
                        <a14:foregroundMark x1="95048" y1="52471" x2="94476" y2="44297"/>
                        <a14:foregroundMark x1="44381" y1="3802" x2="51619" y2="3802"/>
                        <a14:foregroundMark x1="64190" y1="91255" x2="34095" y2="90875"/>
                        <a14:foregroundMark x1="58095" y1="86122" x2="61524" y2="82890"/>
                        <a14:foregroundMark x1="45524" y1="86882" x2="39810" y2="83840"/>
                        <a14:foregroundMark x1="36952" y1="75095" x2="35810" y2="69962"/>
                        <a14:foregroundMark x1="34476" y1="72243" x2="61714" y2="68441"/>
                        <a14:foregroundMark x1="61714" y1="68441" x2="32952" y2="73194"/>
                        <a14:foregroundMark x1="32952" y1="73194" x2="56952" y2="70342"/>
                        <a14:foregroundMark x1="56952" y1="70342" x2="67619" y2="72624"/>
                        <a14:foregroundMark x1="55238" y1="94867" x2="44571" y2="94867"/>
                        <a14:foregroundMark x1="44571" y1="94867" x2="42476" y2="942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0296" y="2172054"/>
            <a:ext cx="1095202" cy="10972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73AF99E-859F-282B-5A60-C2209B13C2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8935" y="2091506"/>
            <a:ext cx="1280349" cy="131243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9491867-5360-47AA-FC97-C3D884D4ABF8}"/>
              </a:ext>
            </a:extLst>
          </p:cNvPr>
          <p:cNvSpPr txBox="1"/>
          <p:nvPr/>
        </p:nvSpPr>
        <p:spPr>
          <a:xfrm>
            <a:off x="534214" y="3478704"/>
            <a:ext cx="1763751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lnSpc>
                <a:spcPct val="90000"/>
              </a:lnSpc>
              <a:buNone/>
            </a:pPr>
            <a:r>
              <a:rPr lang="pt-BR" sz="1400" i="1" dirty="0">
                <a:cs typeface="Arial"/>
              </a:rPr>
              <a:t>Giulia de Oliveira</a:t>
            </a:r>
            <a:endParaRPr lang="pt-BR" sz="14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A74E3E-E1F9-3E8B-0BAD-C8C2E875239E}"/>
              </a:ext>
            </a:extLst>
          </p:cNvPr>
          <p:cNvSpPr txBox="1"/>
          <p:nvPr/>
        </p:nvSpPr>
        <p:spPr>
          <a:xfrm>
            <a:off x="5677830" y="3457159"/>
            <a:ext cx="24625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i="1" dirty="0">
                <a:cs typeface="Arial"/>
              </a:rPr>
              <a:t>Eduardo Lorenzo de Oliveira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896AF4B-E83C-B915-9A9D-CBF909592E6D}"/>
              </a:ext>
            </a:extLst>
          </p:cNvPr>
          <p:cNvSpPr txBox="1"/>
          <p:nvPr/>
        </p:nvSpPr>
        <p:spPr>
          <a:xfrm>
            <a:off x="2756617" y="3478704"/>
            <a:ext cx="2462561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lnSpc>
                <a:spcPct val="90000"/>
              </a:lnSpc>
              <a:buNone/>
            </a:pPr>
            <a:r>
              <a:rPr lang="pt-BR" sz="1400" i="1" dirty="0">
                <a:cs typeface="Arial"/>
              </a:rPr>
              <a:t>Elder Rodrigues da Costa</a:t>
            </a:r>
            <a:endParaRPr lang="pt-BR" sz="1400" dirty="0">
              <a:cs typeface="Arial"/>
            </a:endParaRPr>
          </a:p>
        </p:txBody>
      </p:sp>
      <p:sp>
        <p:nvSpPr>
          <p:cNvPr id="20" name="Google Shape;296;p40">
            <a:extLst>
              <a:ext uri="{FF2B5EF4-FFF2-40B4-BE49-F238E27FC236}">
                <a16:creationId xmlns:a16="http://schemas.microsoft.com/office/drawing/2014/main" id="{0E4E205D-5CCE-7C1D-CDD3-4A5F1315DEA7}"/>
              </a:ext>
            </a:extLst>
          </p:cNvPr>
          <p:cNvSpPr/>
          <p:nvPr/>
        </p:nvSpPr>
        <p:spPr>
          <a:xfrm rot="5400000" flipH="1">
            <a:off x="-1898149" y="-1213596"/>
            <a:ext cx="4973830" cy="1023285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6;p40">
            <a:extLst>
              <a:ext uri="{FF2B5EF4-FFF2-40B4-BE49-F238E27FC236}">
                <a16:creationId xmlns:a16="http://schemas.microsoft.com/office/drawing/2014/main" id="{79134D9A-3C4D-4595-6B72-224DB9BC1D97}"/>
              </a:ext>
            </a:extLst>
          </p:cNvPr>
          <p:cNvSpPr/>
          <p:nvPr/>
        </p:nvSpPr>
        <p:spPr>
          <a:xfrm rot="5400000" flipH="1" flipV="1">
            <a:off x="5993452" y="-1229474"/>
            <a:ext cx="4973830" cy="1173021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Gráfico, Diagrama, Gráfico de linhas">
            <a:extLst>
              <a:ext uri="{FF2B5EF4-FFF2-40B4-BE49-F238E27FC236}">
                <a16:creationId xmlns:a16="http://schemas.microsoft.com/office/drawing/2014/main" id="{798C3972-0721-233B-FD6F-61A87DFA2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92" y="2468656"/>
            <a:ext cx="4835603" cy="2435693"/>
          </a:xfrm>
          <a:prstGeom prst="rect">
            <a:avLst/>
          </a:prstGeom>
        </p:spPr>
      </p:pic>
      <p:sp>
        <p:nvSpPr>
          <p:cNvPr id="356" name="Google Shape;356;p42"/>
          <p:cNvSpPr/>
          <p:nvPr/>
        </p:nvSpPr>
        <p:spPr>
          <a:xfrm rot="-5400000" flipH="1">
            <a:off x="5636305" y="4445971"/>
            <a:ext cx="5401606" cy="118854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B822D190-26F3-4D5A-A907-50D7C5BEB1C4}"/>
              </a:ext>
            </a:extLst>
          </p:cNvPr>
          <p:cNvSpPr txBox="1">
            <a:spLocks/>
          </p:cNvSpPr>
          <p:nvPr/>
        </p:nvSpPr>
        <p:spPr>
          <a:xfrm>
            <a:off x="4496479" y="628711"/>
            <a:ext cx="4166509" cy="17838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F7F7F7"/>
              </a:buClr>
            </a:pPr>
            <a:endParaRPr lang="pt-BR" sz="2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B09D8FC-CB00-6720-B750-D0FC3DDD56D1}"/>
              </a:ext>
            </a:extLst>
          </p:cNvPr>
          <p:cNvSpPr txBox="1"/>
          <p:nvPr/>
        </p:nvSpPr>
        <p:spPr>
          <a:xfrm>
            <a:off x="3953022" y="239151"/>
            <a:ext cx="49025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u="sng" dirty="0"/>
              <a:t>Contextualizando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Prever o estado de carga da bateria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Antecipar falhas que podem surgir com a queda brusca do estado de carga consequentemente, aumentar a vida útil.</a:t>
            </a: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 at</a:t>
            </a:r>
            <a:r>
              <a:rPr lang="pt-BR" sz="1400" dirty="0"/>
              <a:t>é quando a bateria pode ser usada no veículo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Depois que a bateria não é mais útil no carro, qual seu destino</a:t>
            </a:r>
          </a:p>
          <a:p>
            <a:endParaRPr lang="pt-BR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400" dirty="0"/>
          </a:p>
          <a:p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2C12C692-9819-95CE-BF7F-D02C732646DB}"/>
              </a:ext>
            </a:extLst>
          </p:cNvPr>
          <p:cNvSpPr txBox="1">
            <a:spLocks/>
          </p:cNvSpPr>
          <p:nvPr/>
        </p:nvSpPr>
        <p:spPr>
          <a:xfrm>
            <a:off x="0" y="91439"/>
            <a:ext cx="6625903" cy="3288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800" dirty="0">
                <a:latin typeface="+mj-lt"/>
                <a:cs typeface="Calibri" panose="020F0502020204030204" pitchFamily="34" charset="0"/>
              </a:rPr>
              <a:t>Ciclo de vida da bateria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7778DB-21C9-ED88-C434-1A89CCCD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611218"/>
            <a:ext cx="7680960" cy="4097240"/>
          </a:xfrm>
          <a:prstGeom prst="rect">
            <a:avLst/>
          </a:prstGeom>
        </p:spPr>
      </p:pic>
      <p:sp>
        <p:nvSpPr>
          <p:cNvPr id="561" name="Google Shape;561;p46"/>
          <p:cNvSpPr/>
          <p:nvPr/>
        </p:nvSpPr>
        <p:spPr>
          <a:xfrm flipH="1">
            <a:off x="-1711590" y="4341598"/>
            <a:ext cx="3228757" cy="71046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6"/>
          <p:cNvSpPr/>
          <p:nvPr/>
        </p:nvSpPr>
        <p:spPr>
          <a:xfrm rot="10800000" flipH="1">
            <a:off x="6625903" y="49454"/>
            <a:ext cx="3228757" cy="71046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The battery of a Tesla Model Y has been cut open.">
            <a:extLst>
              <a:ext uri="{FF2B5EF4-FFF2-40B4-BE49-F238E27FC236}">
                <a16:creationId xmlns:a16="http://schemas.microsoft.com/office/drawing/2014/main" id="{B7B62217-E276-E70A-5D32-0E7BAD5D5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377" y="2034650"/>
            <a:ext cx="4436275" cy="249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ED237C6-2BAE-1F28-0DDB-45A2705B61B4}"/>
              </a:ext>
            </a:extLst>
          </p:cNvPr>
          <p:cNvSpPr txBox="1"/>
          <p:nvPr/>
        </p:nvSpPr>
        <p:spPr>
          <a:xfrm>
            <a:off x="1074158" y="62355"/>
            <a:ext cx="492017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Problema de negócio</a:t>
            </a:r>
          </a:p>
          <a:p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Prolongar a vida útil da bateria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Reduzir número de células defeituosas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Redução dos gastos com testes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983684-5CEF-B7BD-6452-0BB6ED8B4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770" y="222315"/>
            <a:ext cx="2198411" cy="1705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290F491D-73FA-CC34-5FAF-58BC8BD85E0A}"/>
              </a:ext>
            </a:extLst>
          </p:cNvPr>
          <p:cNvCxnSpPr/>
          <p:nvPr/>
        </p:nvCxnSpPr>
        <p:spPr>
          <a:xfrm flipV="1">
            <a:off x="4487594" y="1699643"/>
            <a:ext cx="1640058" cy="1539183"/>
          </a:xfrm>
          <a:prstGeom prst="straightConnector1">
            <a:avLst/>
          </a:prstGeom>
          <a:ln w="38100">
            <a:solidFill>
              <a:schemeClr val="accent5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/>
          <p:nvPr/>
        </p:nvSpPr>
        <p:spPr>
          <a:xfrm flipH="1">
            <a:off x="3360327" y="4333453"/>
            <a:ext cx="1279148" cy="30312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4"/>
          <p:cNvSpPr/>
          <p:nvPr/>
        </p:nvSpPr>
        <p:spPr>
          <a:xfrm flipH="1">
            <a:off x="274877" y="1079724"/>
            <a:ext cx="1746824" cy="4139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4"/>
          <p:cNvSpPr/>
          <p:nvPr/>
        </p:nvSpPr>
        <p:spPr>
          <a:xfrm flipH="1">
            <a:off x="7160549" y="3307599"/>
            <a:ext cx="1929351" cy="457204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4"/>
          <p:cNvSpPr/>
          <p:nvPr/>
        </p:nvSpPr>
        <p:spPr>
          <a:xfrm>
            <a:off x="5872135" y="3843492"/>
            <a:ext cx="4226946" cy="930116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ABD3A1-AD25-1931-EA8B-69BE66BC0962}"/>
              </a:ext>
            </a:extLst>
          </p:cNvPr>
          <p:cNvSpPr txBox="1">
            <a:spLocks/>
          </p:cNvSpPr>
          <p:nvPr/>
        </p:nvSpPr>
        <p:spPr>
          <a:xfrm>
            <a:off x="274877" y="1764215"/>
            <a:ext cx="8825658" cy="931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Fonte: IEEE </a:t>
            </a:r>
            <a:r>
              <a:rPr lang="en-US" sz="2000" dirty="0" err="1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DataPort</a:t>
            </a:r>
            <a:endParaRPr lang="en-US" sz="2000" dirty="0">
              <a:solidFill>
                <a:schemeClr val="accent5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000" dirty="0" err="1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dados </a:t>
            </a:r>
            <a:r>
              <a:rPr lang="en-US" sz="2000" dirty="0" err="1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foram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aquisitados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através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000" dirty="0" err="1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rodagem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veícular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condições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reais de </a:t>
            </a:r>
            <a:r>
              <a:rPr lang="en-US" sz="2000" dirty="0" err="1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cidade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abrangendo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diversas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condições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climáticas</a:t>
            </a:r>
            <a:endParaRPr lang="en-US" sz="2000" dirty="0">
              <a:solidFill>
                <a:schemeClr val="accent5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A8D9F77-DE26-590C-8568-05EAD8F5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8" y="3087685"/>
            <a:ext cx="4908327" cy="124576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2BA04E5-78CA-E3AE-BF85-EC4DFFFC286E}"/>
              </a:ext>
            </a:extLst>
          </p:cNvPr>
          <p:cNvSpPr txBox="1"/>
          <p:nvPr/>
        </p:nvSpPr>
        <p:spPr>
          <a:xfrm>
            <a:off x="215412" y="189664"/>
            <a:ext cx="3352022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5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 de Dados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AA9E5E3E-38C4-900B-54B9-3A263374A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578" y="683948"/>
            <a:ext cx="3017202" cy="254526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454C6272-0BF1-7390-ACD1-FF69FEB6685B}"/>
              </a:ext>
            </a:extLst>
          </p:cNvPr>
          <p:cNvSpPr txBox="1"/>
          <p:nvPr/>
        </p:nvSpPr>
        <p:spPr>
          <a:xfrm>
            <a:off x="148490" y="0"/>
            <a:ext cx="8772317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Informações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gerais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sobre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o dataset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D1A8A48-0756-356D-F190-9A33FBE36D83}"/>
              </a:ext>
            </a:extLst>
          </p:cNvPr>
          <p:cNvSpPr txBox="1"/>
          <p:nvPr/>
        </p:nvSpPr>
        <p:spPr>
          <a:xfrm>
            <a:off x="148490" y="767949"/>
            <a:ext cx="54451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Por ser uma aquisição de dados através de sensores instalados no veículo, não tivemos dados faltantes.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OBS: Em Caso de falhas nos sensores, podemos considerar interative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imputer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Sklearn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, muito utilizada para prever valores nulos como uma espécie de interpolação.</a:t>
            </a:r>
          </a:p>
          <a:p>
            <a:pPr algn="just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Todos os dados são do tipo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ou inteiros, sendo que todos estão no sistema métrico internacional (SI), além disso escalar os dados não se mostrou efetivo.</a:t>
            </a:r>
          </a:p>
          <a:p>
            <a:pPr algn="just"/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aixaDeTexto 27">
            <a:extLst>
              <a:ext uri="{FF2B5EF4-FFF2-40B4-BE49-F238E27FC236}">
                <a16:creationId xmlns:a16="http://schemas.microsoft.com/office/drawing/2014/main" id="{DA9B895F-AB49-C4A7-E9D2-72855AD7B1FB}"/>
              </a:ext>
            </a:extLst>
          </p:cNvPr>
          <p:cNvSpPr txBox="1"/>
          <p:nvPr/>
        </p:nvSpPr>
        <p:spPr>
          <a:xfrm>
            <a:off x="165836" y="0"/>
            <a:ext cx="116118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Correlação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e feature Importance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E1709E3-05B3-4DC0-87FB-6D35DAD117C4}"/>
              </a:ext>
            </a:extLst>
          </p:cNvPr>
          <p:cNvSpPr txBox="1"/>
          <p:nvPr/>
        </p:nvSpPr>
        <p:spPr>
          <a:xfrm>
            <a:off x="490956" y="584775"/>
            <a:ext cx="8429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Todas as variáveis são numéricas então pudemos fazer uma matriz de correlação juntamente com o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feature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importance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Forest e concluímos as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de maior peso são as de temperatura e velocidade.</a:t>
            </a:r>
          </a:p>
        </p:txBody>
      </p:sp>
      <p:sp>
        <p:nvSpPr>
          <p:cNvPr id="2" name="Google Shape;190;p26">
            <a:extLst>
              <a:ext uri="{FF2B5EF4-FFF2-40B4-BE49-F238E27FC236}">
                <a16:creationId xmlns:a16="http://schemas.microsoft.com/office/drawing/2014/main" id="{0E4A841A-101C-3F25-99E1-5649CDCC945E}"/>
              </a:ext>
            </a:extLst>
          </p:cNvPr>
          <p:cNvSpPr/>
          <p:nvPr/>
        </p:nvSpPr>
        <p:spPr>
          <a:xfrm rot="-5400000" flipH="1">
            <a:off x="7346043" y="4830306"/>
            <a:ext cx="2776036" cy="610870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90;p26">
            <a:extLst>
              <a:ext uri="{FF2B5EF4-FFF2-40B4-BE49-F238E27FC236}">
                <a16:creationId xmlns:a16="http://schemas.microsoft.com/office/drawing/2014/main" id="{8C3B8CEC-6566-BEF3-2DBE-EF2C0DF7886C}"/>
              </a:ext>
            </a:extLst>
          </p:cNvPr>
          <p:cNvSpPr/>
          <p:nvPr/>
        </p:nvSpPr>
        <p:spPr>
          <a:xfrm rot="-5400000" flipV="1">
            <a:off x="-886809" y="694869"/>
            <a:ext cx="2625618" cy="534842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87DFC8-3C25-86E4-A710-45A40099D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08" y="2298828"/>
            <a:ext cx="4505410" cy="253826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CD39F3-73B8-0467-01BD-CA784BF0C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224" y="2377719"/>
            <a:ext cx="2818775" cy="27400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0"/>
          <p:cNvSpPr/>
          <p:nvPr/>
        </p:nvSpPr>
        <p:spPr>
          <a:xfrm>
            <a:off x="253101" y="539500"/>
            <a:ext cx="1703925" cy="403750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50"/>
          <p:cNvSpPr/>
          <p:nvPr/>
        </p:nvSpPr>
        <p:spPr>
          <a:xfrm>
            <a:off x="6937875" y="4175525"/>
            <a:ext cx="1866036" cy="442200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07CF48-DC11-4818-01D6-6814B9D98DA6}"/>
              </a:ext>
            </a:extLst>
          </p:cNvPr>
          <p:cNvSpPr txBox="1"/>
          <p:nvPr/>
        </p:nvSpPr>
        <p:spPr>
          <a:xfrm>
            <a:off x="253101" y="67116"/>
            <a:ext cx="59343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Pré-teste e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análise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dos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resíduos</a:t>
            </a:r>
            <a:endParaRPr lang="pt-B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1B0F23-F3B3-C580-DD5A-3E0521E72756}"/>
              </a:ext>
            </a:extLst>
          </p:cNvPr>
          <p:cNvSpPr txBox="1"/>
          <p:nvPr/>
        </p:nvSpPr>
        <p:spPr>
          <a:xfrm>
            <a:off x="135356" y="651891"/>
            <a:ext cx="88464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Fizemos um pré-teste utilizando o método dos mínimos quadrados no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stats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models onde as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escolhidas se mostraram boas preditoras caindo abaixo dos 5% da população, ou seja, não podemos rejeitar H0 o que significa que todas as variáveis tem um impacto significativo na variável target (SOC).</a:t>
            </a:r>
            <a:b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Podemos observar a independência e a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homocedasticidade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, que os resíduos se distribuem de maneira razoavelmente aleatória e com mesma amplitude em torno do zero.</a:t>
            </a:r>
          </a:p>
        </p:txBody>
      </p:sp>
      <p:sp>
        <p:nvSpPr>
          <p:cNvPr id="2" name="Google Shape;561;p46">
            <a:extLst>
              <a:ext uri="{FF2B5EF4-FFF2-40B4-BE49-F238E27FC236}">
                <a16:creationId xmlns:a16="http://schemas.microsoft.com/office/drawing/2014/main" id="{82D6F611-3BE4-15B2-2738-D2C24A365153}"/>
              </a:ext>
            </a:extLst>
          </p:cNvPr>
          <p:cNvSpPr/>
          <p:nvPr/>
        </p:nvSpPr>
        <p:spPr>
          <a:xfrm flipH="1">
            <a:off x="-2430683" y="4262493"/>
            <a:ext cx="3228757" cy="71046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62;p46">
            <a:extLst>
              <a:ext uri="{FF2B5EF4-FFF2-40B4-BE49-F238E27FC236}">
                <a16:creationId xmlns:a16="http://schemas.microsoft.com/office/drawing/2014/main" id="{AD9E2982-C15D-DA08-EDC2-B79EA7F5D61A}"/>
              </a:ext>
            </a:extLst>
          </p:cNvPr>
          <p:cNvSpPr/>
          <p:nvPr/>
        </p:nvSpPr>
        <p:spPr>
          <a:xfrm rot="10800000" flipH="1">
            <a:off x="6668378" y="-32962"/>
            <a:ext cx="3228757" cy="71046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29E4F4-117A-E540-27B3-41238C592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77" y="2898660"/>
            <a:ext cx="2927497" cy="200302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DEA4BD5-64A7-5D20-4814-3F99E6D11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399" y="2862956"/>
            <a:ext cx="3132257" cy="20744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orld EV (Electric Vehicles) Day by Slidesgo">
  <a:themeElements>
    <a:clrScheme name="Simple Light">
      <a:dk1>
        <a:srgbClr val="3F5A42"/>
      </a:dk1>
      <a:lt1>
        <a:srgbClr val="1B667A"/>
      </a:lt1>
      <a:dk2>
        <a:srgbClr val="FD7964"/>
      </a:dk2>
      <a:lt2>
        <a:srgbClr val="718A1D"/>
      </a:lt2>
      <a:accent1>
        <a:srgbClr val="CCCA69"/>
      </a:accent1>
      <a:accent2>
        <a:srgbClr val="F8D304"/>
      </a:accent2>
      <a:accent3>
        <a:srgbClr val="9DA6EC"/>
      </a:accent3>
      <a:accent4>
        <a:srgbClr val="D2D6FF"/>
      </a:accent4>
      <a:accent5>
        <a:srgbClr val="E8EBE5"/>
      </a:accent5>
      <a:accent6>
        <a:srgbClr val="FFFFFF"/>
      </a:accent6>
      <a:hlink>
        <a:srgbClr val="3436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619</Words>
  <Application>Microsoft Office PowerPoint</Application>
  <PresentationFormat>Apresentação na tela (16:9)</PresentationFormat>
  <Paragraphs>41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5" baseType="lpstr">
      <vt:lpstr>Arial</vt:lpstr>
      <vt:lpstr>Nunito Medium</vt:lpstr>
      <vt:lpstr>Merriweather</vt:lpstr>
      <vt:lpstr>Montserrat ExtraBold</vt:lpstr>
      <vt:lpstr>Baguet Script</vt:lpstr>
      <vt:lpstr>Calibri</vt:lpstr>
      <vt:lpstr>Pangolin</vt:lpstr>
      <vt:lpstr>Montserrat</vt:lpstr>
      <vt:lpstr>Nunito</vt:lpstr>
      <vt:lpstr>Nanum Gothic</vt:lpstr>
      <vt:lpstr>World EV (Electric Vehicles) Day by Slidesgo</vt:lpstr>
      <vt:lpstr>Previsão do estado de carga da bateria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Previsão do estado de carga da bateria</dc:title>
  <dc:creator>Eduardo l Oliveira</dc:creator>
  <cp:lastModifiedBy>Eduardo l Oliveira</cp:lastModifiedBy>
  <cp:revision>3</cp:revision>
  <dcterms:modified xsi:type="dcterms:W3CDTF">2022-10-02T01:40:59Z</dcterms:modified>
</cp:coreProperties>
</file>